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62B4-0509-4B70-97ED-7BA0C7D3E06E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AF8D-08F6-487F-93A5-4366F345A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62B4-0509-4B70-97ED-7BA0C7D3E06E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AF8D-08F6-487F-93A5-4366F345A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62B4-0509-4B70-97ED-7BA0C7D3E06E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AF8D-08F6-487F-93A5-4366F345A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62B4-0509-4B70-97ED-7BA0C7D3E06E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AF8D-08F6-487F-93A5-4366F345A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62B4-0509-4B70-97ED-7BA0C7D3E06E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AF8D-08F6-487F-93A5-4366F345A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62B4-0509-4B70-97ED-7BA0C7D3E06E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AF8D-08F6-487F-93A5-4366F345A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62B4-0509-4B70-97ED-7BA0C7D3E06E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AF8D-08F6-487F-93A5-4366F345A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62B4-0509-4B70-97ED-7BA0C7D3E06E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AF8D-08F6-487F-93A5-4366F345A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62B4-0509-4B70-97ED-7BA0C7D3E06E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AF8D-08F6-487F-93A5-4366F345A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62B4-0509-4B70-97ED-7BA0C7D3E06E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AF8D-08F6-487F-93A5-4366F345A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62B4-0509-4B70-97ED-7BA0C7D3E06E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AF8D-08F6-487F-93A5-4366F345A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C62B4-0509-4B70-97ED-7BA0C7D3E06E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5AF8D-08F6-487F-93A5-4366F345AD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772400" cy="1470025"/>
          </a:xfrm>
        </p:spPr>
        <p:txBody>
          <a:bodyPr/>
          <a:lstStyle/>
          <a:p>
            <a:r>
              <a:rPr lang="ru-RU" dirty="0" smtClean="0"/>
              <a:t>Понятие «Физическая культура»</a:t>
            </a:r>
            <a:endParaRPr lang="ru-RU" dirty="0"/>
          </a:p>
        </p:txBody>
      </p:sp>
      <p:pic>
        <p:nvPicPr>
          <p:cNvPr id="4" name="Picture 9" descr="сканирование0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0166" y="2714620"/>
            <a:ext cx="6602056" cy="37020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2918"/>
            <a:ext cx="7901014" cy="5483245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   Чтобы </a:t>
            </a:r>
            <a:r>
              <a:rPr lang="ru-RU" sz="3600" b="1" dirty="0"/>
              <a:t>обеспечить </a:t>
            </a:r>
            <a:r>
              <a:rPr lang="ru-RU" sz="3600" b="1" dirty="0" smtClean="0"/>
              <a:t>сокращение мышц</a:t>
            </a:r>
            <a:r>
              <a:rPr lang="ru-RU" sz="3600" b="1" dirty="0"/>
              <a:t>, кровь должна приносить </a:t>
            </a:r>
            <a:endParaRPr lang="ru-RU" sz="3600" b="1" dirty="0" smtClean="0"/>
          </a:p>
          <a:p>
            <a:pPr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к </a:t>
            </a:r>
            <a:r>
              <a:rPr lang="ru-RU" sz="3600" b="1" dirty="0"/>
              <a:t>ним</a:t>
            </a:r>
            <a:r>
              <a:rPr lang="ru-RU" sz="3600" dirty="0"/>
              <a:t>: </a:t>
            </a:r>
          </a:p>
          <a:p>
            <a:pPr>
              <a:buNone/>
            </a:pPr>
            <a:r>
              <a:rPr lang="ru-RU" sz="3600" dirty="0"/>
              <a:t>а) воду, кислород и углекислый газ; 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б</a:t>
            </a:r>
            <a:r>
              <a:rPr lang="ru-RU" sz="3600" i="1" dirty="0"/>
              <a:t>)</a:t>
            </a:r>
            <a:r>
              <a:rPr lang="ru-RU" sz="3600" dirty="0"/>
              <a:t> кислород и глюкозу;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в</a:t>
            </a:r>
            <a:r>
              <a:rPr lang="ru-RU" sz="3600" dirty="0"/>
              <a:t>) воду, глюкозу, кислород и белки;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г</a:t>
            </a:r>
            <a:r>
              <a:rPr lang="ru-RU" sz="3600" dirty="0"/>
              <a:t>) углекислый газ и воду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/>
              <a:t>Что представляет собой физическая </a:t>
            </a:r>
            <a:r>
              <a:rPr lang="ru-RU" sz="4800" dirty="0" smtClean="0"/>
              <a:t>культура</a:t>
            </a:r>
            <a:r>
              <a:rPr lang="ru-RU" sz="4800" dirty="0"/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Физическая культура – это часть общей культуры общества.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205038"/>
            <a:ext cx="3529013" cy="41767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dirty="0"/>
              <a:t>Она включает:</a:t>
            </a:r>
          </a:p>
          <a:p>
            <a:pPr algn="ctr">
              <a:buFont typeface="Wingdings" pitchFamily="2" charset="2"/>
              <a:buNone/>
            </a:pPr>
            <a:r>
              <a:rPr lang="ru-RU" sz="3600" dirty="0"/>
              <a:t>систему физического воспитания</a:t>
            </a:r>
          </a:p>
          <a:p>
            <a:endParaRPr lang="ru-RU" sz="4000" dirty="0"/>
          </a:p>
        </p:txBody>
      </p:sp>
      <p:pic>
        <p:nvPicPr>
          <p:cNvPr id="28678" name="Picture 6" descr="сканирование00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93986" y="2071678"/>
            <a:ext cx="4134113" cy="422752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В чём смысл физической культуры?</a:t>
            </a:r>
            <a:endParaRPr lang="ru-RU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785926"/>
            <a:ext cx="8186766" cy="4340237"/>
          </a:xfrm>
        </p:spPr>
        <p:txBody>
          <a:bodyPr/>
          <a:lstStyle/>
          <a:p>
            <a:pPr>
              <a:buNone/>
            </a:pPr>
            <a:r>
              <a:rPr lang="ru-RU" sz="3600" dirty="0"/>
              <a:t>а) </a:t>
            </a:r>
            <a:r>
              <a:rPr lang="ru-RU" sz="3600" dirty="0" smtClean="0"/>
              <a:t>в укрепление </a:t>
            </a:r>
            <a:r>
              <a:rPr lang="ru-RU" sz="3600" dirty="0"/>
              <a:t>здоровья и воспитании физических качеств; </a:t>
            </a:r>
          </a:p>
          <a:p>
            <a:pPr>
              <a:buNone/>
            </a:pPr>
            <a:r>
              <a:rPr lang="ru-RU" sz="3600" dirty="0"/>
              <a:t>б) </a:t>
            </a:r>
            <a:r>
              <a:rPr lang="ru-RU" sz="3600" dirty="0" smtClean="0"/>
              <a:t>в выполнении </a:t>
            </a:r>
            <a:r>
              <a:rPr lang="ru-RU" sz="3600" dirty="0"/>
              <a:t>физических упражнений и повышении работоспособности; </a:t>
            </a:r>
          </a:p>
          <a:p>
            <a:pPr>
              <a:buNone/>
            </a:pPr>
            <a:r>
              <a:rPr lang="ru-RU" sz="3600" i="1" dirty="0"/>
              <a:t>в)</a:t>
            </a:r>
            <a:r>
              <a:rPr lang="ru-RU" sz="3600" dirty="0"/>
              <a:t> </a:t>
            </a:r>
            <a:r>
              <a:rPr lang="ru-RU" sz="3600" dirty="0" smtClean="0"/>
              <a:t>в</a:t>
            </a:r>
            <a:r>
              <a:rPr lang="ru-RU" sz="3600" dirty="0" smtClean="0"/>
              <a:t> совершенствовании </a:t>
            </a:r>
            <a:r>
              <a:rPr lang="ru-RU" sz="3600" dirty="0"/>
              <a:t>природных, физических свойств </a:t>
            </a:r>
            <a:r>
              <a:rPr lang="ru-RU" sz="3600" dirty="0" smtClean="0"/>
              <a:t>людей 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 совершенствовании природных, физических свойств людей</a:t>
            </a:r>
            <a:endParaRPr lang="ru-RU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572428" cy="1143008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Физическая культура включает в себя научные знания по анатомии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сканирование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133600"/>
            <a:ext cx="3846512" cy="4003675"/>
          </a:xfrm>
          <a:prstGeom prst="rect">
            <a:avLst/>
          </a:prstGeom>
          <a:noFill/>
        </p:spPr>
      </p:pic>
      <p:pic>
        <p:nvPicPr>
          <p:cNvPr id="30725" name="Picture 5" descr="сканирование0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133600"/>
            <a:ext cx="3759200" cy="3900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Как называется наука </a:t>
            </a:r>
            <a:r>
              <a:rPr lang="ru-RU" sz="4400" b="1" dirty="0"/>
              <a:t>о строении и форме организма, его органов и их </a:t>
            </a:r>
            <a:r>
              <a:rPr lang="ru-RU" sz="4400" b="1" dirty="0" smtClean="0"/>
              <a:t>систем?</a:t>
            </a:r>
            <a:endParaRPr lang="ru-RU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6257940" cy="5483245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/>
              <a:t>Скелет человека </a:t>
            </a:r>
          </a:p>
          <a:p>
            <a:pPr algn="ctr">
              <a:buNone/>
            </a:pPr>
            <a:r>
              <a:rPr lang="ru-RU" sz="4400" b="1" dirty="0" smtClean="0"/>
              <a:t>выполняет функцию: </a:t>
            </a:r>
            <a:endParaRPr lang="ru-RU" sz="4400" dirty="0"/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sz="4000" dirty="0" smtClean="0"/>
              <a:t>а</a:t>
            </a:r>
            <a:r>
              <a:rPr lang="ru-RU" sz="4000" dirty="0"/>
              <a:t>) энергетическую;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       б) </a:t>
            </a:r>
            <a:r>
              <a:rPr lang="ru-RU" sz="4000" dirty="0"/>
              <a:t>запасающую; </a:t>
            </a:r>
            <a:endParaRPr lang="ru-RU" sz="4000" dirty="0" smtClean="0"/>
          </a:p>
          <a:p>
            <a:pPr>
              <a:buNone/>
            </a:pPr>
            <a:r>
              <a:rPr lang="ru-RU" sz="4000" i="1" dirty="0" smtClean="0"/>
              <a:t>           в</a:t>
            </a:r>
            <a:r>
              <a:rPr lang="ru-RU" sz="4000" i="1" dirty="0"/>
              <a:t>)</a:t>
            </a:r>
            <a:r>
              <a:rPr lang="ru-RU" sz="4000" dirty="0"/>
              <a:t> кроветворную;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       г</a:t>
            </a:r>
            <a:r>
              <a:rPr lang="ru-RU" sz="4000" dirty="0"/>
              <a:t>) </a:t>
            </a:r>
            <a:r>
              <a:rPr lang="ru-RU" sz="4000" dirty="0" smtClean="0"/>
              <a:t>транспортную</a:t>
            </a:r>
            <a:endParaRPr lang="ru-RU" sz="4000" dirty="0"/>
          </a:p>
        </p:txBody>
      </p:sp>
      <p:pic>
        <p:nvPicPr>
          <p:cNvPr id="5" name="Рисунок 4" descr="http://anatomyhumanchart.com/wp-content/uploads/2016/04/skeleton-of-human-long-bone-in-the-human-skeleton-humananatomybody.jpg"/>
          <p:cNvPicPr/>
          <p:nvPr/>
        </p:nvPicPr>
        <p:blipFill>
          <a:blip r:embed="rId2" cstate="print"/>
          <a:srcRect l="22907" t="3079" r="18723" b="2199"/>
          <a:stretch>
            <a:fillRect/>
          </a:stretch>
        </p:blipFill>
        <p:spPr bwMode="auto">
          <a:xfrm>
            <a:off x="6143636" y="428604"/>
            <a:ext cx="25241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72518" cy="5340369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Количество </a:t>
            </a:r>
            <a:r>
              <a:rPr lang="ru-RU" sz="4000" b="1" dirty="0"/>
              <a:t>крови у взрослого человека в среднем составляет около:</a:t>
            </a:r>
            <a:r>
              <a:rPr lang="ru-RU" sz="4000" dirty="0"/>
              <a:t> </a:t>
            </a:r>
          </a:p>
          <a:p>
            <a:pPr algn="ctr">
              <a:buNone/>
            </a:pPr>
            <a:r>
              <a:rPr lang="ru-RU" sz="4400" dirty="0"/>
              <a:t>а) 3 литров; </a:t>
            </a:r>
            <a:endParaRPr lang="ru-RU" sz="4400" dirty="0" smtClean="0"/>
          </a:p>
          <a:p>
            <a:pPr algn="ctr">
              <a:buNone/>
            </a:pPr>
            <a:r>
              <a:rPr lang="ru-RU" sz="4400" i="1" dirty="0" smtClean="0"/>
              <a:t>б</a:t>
            </a:r>
            <a:r>
              <a:rPr lang="ru-RU" sz="4400" i="1" dirty="0"/>
              <a:t>) </a:t>
            </a:r>
            <a:r>
              <a:rPr lang="ru-RU" sz="4400" dirty="0"/>
              <a:t>5 литров; </a:t>
            </a:r>
          </a:p>
          <a:p>
            <a:pPr algn="ctr">
              <a:buNone/>
            </a:pPr>
            <a:r>
              <a:rPr lang="ru-RU" sz="4400" dirty="0" smtClean="0"/>
              <a:t>в</a:t>
            </a:r>
            <a:r>
              <a:rPr lang="ru-RU" sz="4400" dirty="0"/>
              <a:t>) 4 литра; </a:t>
            </a: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г</a:t>
            </a:r>
            <a:r>
              <a:rPr lang="ru-RU" sz="4400" dirty="0"/>
              <a:t>) 7 литров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189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Понятие «Физическая культура»</vt:lpstr>
      <vt:lpstr>Слайд 2</vt:lpstr>
      <vt:lpstr>Физическая культура – это часть общей культуры общества.</vt:lpstr>
      <vt:lpstr>В чём смысл физической культуры?</vt:lpstr>
      <vt:lpstr>В совершенствовании природных, физических свойств людей</vt:lpstr>
      <vt:lpstr>Физическая культура включает в себя научные знания по анатомии</vt:lpstr>
      <vt:lpstr>Слайд 7</vt:lpstr>
      <vt:lpstr>Слайд 8</vt:lpstr>
      <vt:lpstr>Слайд 9</vt:lpstr>
      <vt:lpstr>Слайд 10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«Физическая культура»</dc:title>
  <dc:creator>Nadegda</dc:creator>
  <cp:lastModifiedBy>Nadegda</cp:lastModifiedBy>
  <cp:revision>4</cp:revision>
  <dcterms:created xsi:type="dcterms:W3CDTF">2017-09-03T13:49:22Z</dcterms:created>
  <dcterms:modified xsi:type="dcterms:W3CDTF">2017-09-03T14:27:57Z</dcterms:modified>
</cp:coreProperties>
</file>