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173" autoAdjust="0"/>
    <p:restoredTop sz="94660"/>
  </p:normalViewPr>
  <p:slideViewPr>
    <p:cSldViewPr>
      <p:cViewPr varScale="1">
        <p:scale>
          <a:sx n="101" d="100"/>
          <a:sy n="101" d="100"/>
        </p:scale>
        <p:origin x="-9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18C3770-7EB8-4213-ABD2-92B1EA576C83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0D073D7-5AFA-471D-87AB-27168CD96B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3770-7EB8-4213-ABD2-92B1EA576C83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073D7-5AFA-471D-87AB-27168CD96B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3770-7EB8-4213-ABD2-92B1EA576C83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073D7-5AFA-471D-87AB-27168CD96B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5E901EE-9044-4154-817C-3E5E4A25C8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18C3770-7EB8-4213-ABD2-92B1EA576C83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0D073D7-5AFA-471D-87AB-27168CD96B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18C3770-7EB8-4213-ABD2-92B1EA576C83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0D073D7-5AFA-471D-87AB-27168CD96B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3770-7EB8-4213-ABD2-92B1EA576C83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073D7-5AFA-471D-87AB-27168CD96B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3770-7EB8-4213-ABD2-92B1EA576C83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073D7-5AFA-471D-87AB-27168CD96B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18C3770-7EB8-4213-ABD2-92B1EA576C83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0D073D7-5AFA-471D-87AB-27168CD96B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3770-7EB8-4213-ABD2-92B1EA576C83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073D7-5AFA-471D-87AB-27168CD96B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18C3770-7EB8-4213-ABD2-92B1EA576C83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0D073D7-5AFA-471D-87AB-27168CD96B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18C3770-7EB8-4213-ABD2-92B1EA576C83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0D073D7-5AFA-471D-87AB-27168CD96B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18C3770-7EB8-4213-ABD2-92B1EA576C83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0D073D7-5AFA-471D-87AB-27168CD96B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akrodom7.narod.ru/fd42big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news29.ru/images/news/big/1196090661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nasha-planeta.ru/files/uploads/0000/0085/thumb.large.187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Admin\Рабочий стол\img010.jpg"/>
          <p:cNvPicPr/>
          <p:nvPr/>
        </p:nvPicPr>
        <p:blipFill>
          <a:blip r:embed="rId2"/>
          <a:srcRect l="65901" t="10317" r="5879" b="62018"/>
          <a:stretch>
            <a:fillRect/>
          </a:stretch>
        </p:blipFill>
        <p:spPr bwMode="auto">
          <a:xfrm rot="5400000">
            <a:off x="4036215" y="1964521"/>
            <a:ext cx="400052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357166"/>
            <a:ext cx="7215238" cy="128588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00FF"/>
                </a:solidFill>
              </a:rPr>
              <a:t>ФИЗИЧЕСКИЕ КАЧЕСТВА 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1214422"/>
            <a:ext cx="7215238" cy="121444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одарённость человека, благодаря которой возможна физическая активность.</a:t>
            </a:r>
            <a:endParaRPr lang="ru-RU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72547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Упражнения для развития гибкости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7467600" cy="5330968"/>
          </a:xfrm>
        </p:spPr>
        <p:txBody>
          <a:bodyPr/>
          <a:lstStyle/>
          <a:p>
            <a:r>
              <a:rPr lang="ru-RU" dirty="0" smtClean="0"/>
              <a:t>наклон вперед без и со штангой, </a:t>
            </a:r>
          </a:p>
          <a:p>
            <a:r>
              <a:rPr lang="ru-RU" dirty="0" smtClean="0"/>
              <a:t>наклоны туловища вперед, назад, в стороны с возрастающей амплитудой движения в положении стоя; </a:t>
            </a:r>
          </a:p>
          <a:p>
            <a:r>
              <a:rPr lang="ru-RU" dirty="0" smtClean="0"/>
              <a:t>наклоны в положении седа; </a:t>
            </a:r>
          </a:p>
          <a:p>
            <a:r>
              <a:rPr lang="ru-RU" dirty="0" smtClean="0"/>
              <a:t>упражнения с гимнастической палкой,</a:t>
            </a:r>
          </a:p>
          <a:p>
            <a:r>
              <a:rPr lang="ru-RU" dirty="0" smtClean="0"/>
              <a:t> «шпагат», «мост», «складка».</a:t>
            </a: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 l="9260" r="14815"/>
          <a:stretch>
            <a:fillRect/>
          </a:stretch>
        </p:blipFill>
        <p:spPr bwMode="auto">
          <a:xfrm>
            <a:off x="857224" y="4143380"/>
            <a:ext cx="3143272" cy="24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10 из 4619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2703" t="21916" r="5405"/>
          <a:stretch>
            <a:fillRect/>
          </a:stretch>
        </p:blipFill>
        <p:spPr bwMode="auto">
          <a:xfrm>
            <a:off x="4429124" y="4143380"/>
            <a:ext cx="3214710" cy="2404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467600" cy="725470"/>
          </a:xfrm>
        </p:spPr>
        <p:txBody>
          <a:bodyPr/>
          <a:lstStyle/>
          <a:p>
            <a:pPr algn="ctr"/>
            <a:r>
              <a:rPr lang="ru-RU" sz="2800" b="1" cap="none" dirty="0" smtClean="0">
                <a:solidFill>
                  <a:srgbClr val="0000FF"/>
                </a:solidFill>
                <a:latin typeface="Arial Black" pitchFamily="34" charset="0"/>
              </a:rPr>
              <a:t>ЛОВКОСТЬ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071546"/>
            <a:ext cx="7829576" cy="533096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способность быстро, целенаправленно и творчески решать в процессе двигательной активности неожиданно возникающие задачи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5" descr="Изображение 026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1" y="2561540"/>
            <a:ext cx="2643206" cy="4153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Изображение 221.jpg"/>
          <p:cNvPicPr>
            <a:picLocks noChangeAspect="1"/>
          </p:cNvPicPr>
          <p:nvPr/>
        </p:nvPicPr>
        <p:blipFill>
          <a:blip r:embed="rId2"/>
          <a:srcRect t="3509"/>
          <a:stretch>
            <a:fillRect/>
          </a:stretch>
        </p:blipFill>
        <p:spPr bwMode="auto">
          <a:xfrm>
            <a:off x="6357950" y="2786058"/>
            <a:ext cx="2354092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868346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Упражнения для развития ловкости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142984"/>
            <a:ext cx="7567642" cy="5330968"/>
          </a:xfrm>
        </p:spPr>
        <p:txBody>
          <a:bodyPr/>
          <a:lstStyle/>
          <a:p>
            <a:r>
              <a:rPr lang="ru-RU" dirty="0" smtClean="0"/>
              <a:t>прыжок в заданное место, </a:t>
            </a:r>
          </a:p>
          <a:p>
            <a:r>
              <a:rPr lang="ru-RU" dirty="0" smtClean="0"/>
              <a:t>прохождение полосы препятствий, </a:t>
            </a:r>
          </a:p>
          <a:p>
            <a:r>
              <a:rPr lang="ru-RU" dirty="0" smtClean="0"/>
              <a:t>кувырок вперед и назад, </a:t>
            </a:r>
          </a:p>
          <a:p>
            <a:r>
              <a:rPr lang="ru-RU" dirty="0" smtClean="0"/>
              <a:t>спуски парами, взявшись за руки (лыжи), </a:t>
            </a:r>
          </a:p>
          <a:p>
            <a:r>
              <a:rPr lang="ru-RU" dirty="0" smtClean="0"/>
              <a:t>повторение движений партнера, </a:t>
            </a:r>
          </a:p>
          <a:p>
            <a:r>
              <a:rPr lang="ru-RU" dirty="0" smtClean="0"/>
              <a:t>различные виды ходьбы по скамейке, </a:t>
            </a:r>
          </a:p>
          <a:p>
            <a:r>
              <a:rPr lang="ru-RU" dirty="0" smtClean="0"/>
              <a:t>бег по скамейке.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225.jpg"/>
          <p:cNvPicPr>
            <a:picLocks noChangeAspect="1"/>
          </p:cNvPicPr>
          <p:nvPr/>
        </p:nvPicPr>
        <p:blipFill>
          <a:blip r:embed="rId2" cstate="email">
            <a:lum contrast="30000"/>
          </a:blip>
          <a:stretch>
            <a:fillRect/>
          </a:stretch>
        </p:blipFill>
        <p:spPr>
          <a:xfrm>
            <a:off x="142844" y="1285860"/>
            <a:ext cx="1357290" cy="135732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 descr="Изображение 223.jpg"/>
          <p:cNvPicPr>
            <a:picLocks noChangeAspect="1"/>
          </p:cNvPicPr>
          <p:nvPr/>
        </p:nvPicPr>
        <p:blipFill>
          <a:blip r:embed="rId3" cstate="email">
            <a:lum contrast="20000"/>
          </a:blip>
          <a:stretch>
            <a:fillRect/>
          </a:stretch>
        </p:blipFill>
        <p:spPr>
          <a:xfrm>
            <a:off x="213326" y="5214950"/>
            <a:ext cx="1363382" cy="1357322"/>
          </a:xfrm>
          <a:prstGeom prst="rect">
            <a:avLst/>
          </a:prstGeom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14290"/>
            <a:ext cx="7793037" cy="1462087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rgbClr val="0000FF"/>
                </a:solidFill>
              </a:rPr>
              <a:t>Тесты используемые для проверки уровня физических качеств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2976" y="1928802"/>
            <a:ext cx="7277100" cy="4114800"/>
          </a:xfrm>
        </p:spPr>
        <p:txBody>
          <a:bodyPr/>
          <a:lstStyle/>
          <a:p>
            <a:pPr algn="just">
              <a:buNone/>
            </a:pPr>
            <a:r>
              <a:rPr lang="ru-RU" sz="3600" dirty="0" smtClean="0"/>
              <a:t> Сила </a:t>
            </a:r>
            <a:r>
              <a:rPr lang="ru-RU" sz="2400" dirty="0"/>
              <a:t>-</a:t>
            </a:r>
            <a:r>
              <a:rPr lang="ru-RU" sz="3600" dirty="0"/>
              <a:t> </a:t>
            </a:r>
            <a:r>
              <a:rPr lang="ru-RU" sz="2400" dirty="0"/>
              <a:t>подтягивание на высокой (юноши) и низкой (девушки) перекладине</a:t>
            </a:r>
          </a:p>
          <a:p>
            <a:pPr>
              <a:buNone/>
            </a:pPr>
            <a:r>
              <a:rPr lang="ru-RU" sz="3600" dirty="0" smtClean="0"/>
              <a:t> Быстрота </a:t>
            </a:r>
            <a:r>
              <a:rPr lang="ru-RU" sz="2400" dirty="0"/>
              <a:t>-</a:t>
            </a:r>
            <a:r>
              <a:rPr lang="ru-RU" sz="3600" dirty="0"/>
              <a:t> </a:t>
            </a:r>
            <a:r>
              <a:rPr lang="ru-RU" sz="2400" dirty="0"/>
              <a:t>бег на 30 метров</a:t>
            </a:r>
          </a:p>
          <a:p>
            <a:pPr algn="just">
              <a:buNone/>
            </a:pPr>
            <a:r>
              <a:rPr lang="ru-RU" sz="3600" dirty="0" smtClean="0"/>
              <a:t> Гибкость </a:t>
            </a:r>
            <a:r>
              <a:rPr lang="ru-RU" sz="2400" dirty="0"/>
              <a:t>-</a:t>
            </a:r>
            <a:r>
              <a:rPr lang="ru-RU" sz="3600" dirty="0"/>
              <a:t> </a:t>
            </a:r>
            <a:r>
              <a:rPr lang="ru-RU" sz="2400" dirty="0"/>
              <a:t>наклон вперед  из положения сидя </a:t>
            </a:r>
          </a:p>
          <a:p>
            <a:pPr algn="just">
              <a:buNone/>
            </a:pPr>
            <a:r>
              <a:rPr lang="ru-RU" sz="3600" dirty="0" smtClean="0"/>
              <a:t> Ловкость </a:t>
            </a:r>
            <a:r>
              <a:rPr lang="ru-RU" sz="2400" dirty="0"/>
              <a:t>-</a:t>
            </a:r>
            <a:r>
              <a:rPr lang="ru-RU" sz="3600" dirty="0"/>
              <a:t> </a:t>
            </a:r>
            <a:r>
              <a:rPr lang="ru-RU" sz="2400" dirty="0"/>
              <a:t>челночный с бег (с кубиками) </a:t>
            </a:r>
          </a:p>
          <a:p>
            <a:pPr algn="just">
              <a:buNone/>
            </a:pPr>
            <a:r>
              <a:rPr lang="ru-RU" sz="3600" dirty="0" smtClean="0"/>
              <a:t> Выносливость </a:t>
            </a:r>
            <a:r>
              <a:rPr lang="ru-RU" sz="2400" dirty="0"/>
              <a:t>-</a:t>
            </a:r>
            <a:r>
              <a:rPr lang="ru-RU" sz="3600" dirty="0"/>
              <a:t> </a:t>
            </a:r>
            <a:r>
              <a:rPr lang="ru-RU" sz="2400" dirty="0"/>
              <a:t>бег на 1000 метров</a:t>
            </a:r>
            <a:endParaRPr lang="ru-RU" sz="3600" dirty="0"/>
          </a:p>
        </p:txBody>
      </p:sp>
      <p:pic>
        <p:nvPicPr>
          <p:cNvPr id="8" name="Рисунок 7" descr="Изображение 224.jpg"/>
          <p:cNvPicPr>
            <a:picLocks noChangeAspect="1"/>
          </p:cNvPicPr>
          <p:nvPr/>
        </p:nvPicPr>
        <p:blipFill>
          <a:blip r:embed="rId4" cstate="email">
            <a:lum contrast="30000"/>
          </a:blip>
          <a:stretch>
            <a:fillRect/>
          </a:stretch>
        </p:blipFill>
        <p:spPr>
          <a:xfrm>
            <a:off x="7715272" y="1142984"/>
            <a:ext cx="1428728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akrobatika.kz/wp-content/uploads/2012/09/rebenok_fizicheske_kachest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6932" y="928670"/>
            <a:ext cx="5699864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спорт5"/>
          <p:cNvPicPr>
            <a:picLocks noChangeAspect="1" noChangeArrowheads="1"/>
          </p:cNvPicPr>
          <p:nvPr/>
        </p:nvPicPr>
        <p:blipFill>
          <a:blip r:embed="rId2" cstate="print"/>
          <a:srcRect l="5488" t="7627" r="8326" b="8474"/>
          <a:stretch>
            <a:fillRect/>
          </a:stretch>
        </p:blipFill>
        <p:spPr>
          <a:xfrm>
            <a:off x="5357818" y="2428868"/>
            <a:ext cx="3286148" cy="15716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5720" y="357166"/>
            <a:ext cx="8143932" cy="6823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сила</a:t>
            </a:r>
          </a:p>
          <a:p>
            <a:pPr>
              <a:lnSpc>
                <a:spcPct val="90000"/>
              </a:lnSpc>
              <a:defRPr/>
            </a:pPr>
            <a:endParaRPr lang="ru-RU" sz="5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быстрота</a:t>
            </a:r>
          </a:p>
          <a:p>
            <a:pPr>
              <a:lnSpc>
                <a:spcPct val="90000"/>
              </a:lnSpc>
              <a:defRPr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выносливость</a:t>
            </a:r>
          </a:p>
          <a:p>
            <a:pPr>
              <a:lnSpc>
                <a:spcPct val="90000"/>
              </a:lnSpc>
              <a:defRPr/>
            </a:pPr>
            <a:endParaRPr lang="ru-RU" sz="54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гибкость</a:t>
            </a:r>
            <a:endParaRPr lang="ru-RU" sz="5400" b="1" dirty="0">
              <a:solidFill>
                <a:srgbClr val="99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sz="5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          ловкость</a:t>
            </a:r>
          </a:p>
          <a:p>
            <a:pPr>
              <a:lnSpc>
                <a:spcPct val="90000"/>
              </a:lnSpc>
              <a:defRPr/>
            </a:pPr>
            <a:endParaRPr lang="ru-RU" sz="54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6" descr="Изображение 219.jpg"/>
          <p:cNvPicPr>
            <a:picLocks noChangeAspect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4786314" y="1071546"/>
            <a:ext cx="3214710" cy="14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s018.radikal.ru/i519/1206/d5/e66c5a25ff5a.jpg"/>
          <p:cNvPicPr>
            <a:picLocks noGrp="1"/>
          </p:cNvPicPr>
          <p:nvPr>
            <p:ph sz="quarter" idx="1"/>
          </p:nvPr>
        </p:nvPicPr>
        <p:blipFill>
          <a:blip r:embed="rId4"/>
          <a:srcRect l="8036" t="46762" r="3571" b="6095"/>
          <a:stretch>
            <a:fillRect/>
          </a:stretch>
        </p:blipFill>
        <p:spPr bwMode="auto">
          <a:xfrm>
            <a:off x="2214546" y="214290"/>
            <a:ext cx="235745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/>
          <a:srcRect l="2500" r="4999" b="4251"/>
          <a:stretch>
            <a:fillRect/>
          </a:stretch>
        </p:blipFill>
        <p:spPr bwMode="auto">
          <a:xfrm>
            <a:off x="3357554" y="3500438"/>
            <a:ext cx="1928826" cy="1697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://famic.ru/images/pict/uchimsya-s-mamoj-i-papoj/physical-development/e14.jpg"/>
          <p:cNvPicPr>
            <a:picLocks noChangeAspect="1" noChangeArrowheads="1"/>
          </p:cNvPicPr>
          <p:nvPr/>
        </p:nvPicPr>
        <p:blipFill>
          <a:blip r:embed="rId6"/>
          <a:srcRect t="4256" r="11016" b="5318"/>
          <a:stretch>
            <a:fillRect/>
          </a:stretch>
        </p:blipFill>
        <p:spPr bwMode="auto">
          <a:xfrm>
            <a:off x="5572132" y="4429108"/>
            <a:ext cx="2000264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467600" cy="939784"/>
          </a:xfrm>
        </p:spPr>
        <p:txBody>
          <a:bodyPr>
            <a:normAutofit/>
          </a:bodyPr>
          <a:lstStyle/>
          <a:p>
            <a:pPr algn="ctr"/>
            <a:r>
              <a:rPr lang="ru-RU" sz="5400" b="1" cap="none" dirty="0" smtClean="0">
                <a:solidFill>
                  <a:srgbClr val="0000FF"/>
                </a:solidFill>
                <a:latin typeface="Arial Black" pitchFamily="34" charset="0"/>
              </a:rPr>
              <a:t>С И Л А</a:t>
            </a:r>
            <a:endParaRPr lang="ru-RU" sz="5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 descr="http://coleman.kiev.ua/shared/userfiles/images/KidsFitness2.jpg"/>
          <p:cNvPicPr>
            <a:picLocks noChangeAspect="1" noChangeArrowheads="1"/>
          </p:cNvPicPr>
          <p:nvPr/>
        </p:nvPicPr>
        <p:blipFill>
          <a:blip r:embed="rId2"/>
          <a:srcRect l="12418" t="19706" r="14379" b="9705"/>
          <a:stretch>
            <a:fillRect/>
          </a:stretch>
        </p:blipFill>
        <p:spPr bwMode="auto">
          <a:xfrm>
            <a:off x="714348" y="3500438"/>
            <a:ext cx="330043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500034" y="1357298"/>
            <a:ext cx="7467600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Способность человека выполнять движения за счёт наибольшего </a:t>
            </a:r>
          </a:p>
          <a:p>
            <a:pPr>
              <a:buNone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напряжения мышц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C:\Documents and Settings\Admin\Рабочий стол\img011.jpg"/>
          <p:cNvPicPr/>
          <p:nvPr/>
        </p:nvPicPr>
        <p:blipFill>
          <a:blip r:embed="rId3"/>
          <a:srcRect l="29823" t="54368" r="22057" b="19557"/>
          <a:stretch>
            <a:fillRect/>
          </a:stretch>
        </p:blipFill>
        <p:spPr bwMode="auto">
          <a:xfrm>
            <a:off x="4214810" y="3143248"/>
            <a:ext cx="4429156" cy="311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86834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Упражнения для развития силы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Изображение 025.pn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1428736"/>
            <a:ext cx="2619388" cy="46482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643174" y="1285860"/>
            <a:ext cx="6072230" cy="4450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/>
              <a:t>- подтягивание на перекладине, 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- приседание, 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- упражнения с гантелями, 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- отжимание,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400" dirty="0" smtClean="0"/>
              <a:t> поднимание туловища из положение лежа,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400" dirty="0"/>
              <a:t> </a:t>
            </a:r>
            <a:r>
              <a:rPr lang="ru-RU" sz="2400" dirty="0" smtClean="0"/>
              <a:t>прыжок в длину, 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- прыжки на скакалке,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400" dirty="0" smtClean="0"/>
              <a:t> тройной и пятерной прыжки,   «многоскоки»,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400" dirty="0"/>
              <a:t> </a:t>
            </a:r>
            <a:r>
              <a:rPr lang="ru-RU" sz="2400" dirty="0" smtClean="0"/>
              <a:t>упражнения в парах, 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- броски набивного мяча, 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- прыжки вверх с доставание                 подвешенных предметов.   </a:t>
            </a:r>
          </a:p>
          <a:p>
            <a:pPr algn="ctr">
              <a:lnSpc>
                <a:spcPct val="80000"/>
              </a:lnSpc>
            </a:pPr>
            <a:r>
              <a:rPr lang="ru-RU" dirty="0" smtClean="0"/>
              <a:t>     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428604"/>
            <a:ext cx="8143932" cy="78581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cap="none" dirty="0" smtClean="0">
                <a:solidFill>
                  <a:srgbClr val="0000FF"/>
                </a:solidFill>
                <a:effectLst/>
                <a:latin typeface="Arial Black" pitchFamily="34" charset="0"/>
              </a:rPr>
              <a:t>БЫСТРОТА</a:t>
            </a:r>
            <a:r>
              <a:rPr lang="ru-RU" sz="7200" b="1" cap="none" dirty="0" smtClean="0">
                <a:solidFill>
                  <a:srgbClr val="0000FF"/>
                </a:solidFill>
                <a:effectLst/>
                <a:latin typeface="Arial Black" pitchFamily="34" charset="0"/>
              </a:rPr>
              <a:t> </a:t>
            </a:r>
            <a:endParaRPr lang="ru-RU" sz="7200" b="1" dirty="0" smtClean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071563"/>
            <a:ext cx="8501122" cy="221456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4400" dirty="0" smtClean="0"/>
              <a:t> </a:t>
            </a:r>
            <a:r>
              <a:rPr lang="ru-RU" sz="4000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Arial Black" pitchFamily="34" charset="0"/>
              </a:rPr>
              <a:t>это   способность человека выполнять большое количество движений с максимальной скоростью. </a:t>
            </a:r>
            <a:endParaRPr lang="ru-RU" sz="3200" b="1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2292" name="Picture 2" descr="Картинка 42 из 4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357562"/>
            <a:ext cx="242889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belorga.com/uploads/posts/2011-06/1308084441_olimp_sm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3286124"/>
            <a:ext cx="3316481" cy="305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79690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Упражнения для развития быстроты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142984"/>
            <a:ext cx="8358246" cy="5188092"/>
          </a:xfrm>
        </p:spPr>
        <p:txBody>
          <a:bodyPr/>
          <a:lstStyle/>
          <a:p>
            <a:r>
              <a:rPr lang="ru-RU" dirty="0" smtClean="0"/>
              <a:t>максимальный бег по наклонной и ровной плоскости </a:t>
            </a:r>
          </a:p>
          <a:p>
            <a:r>
              <a:rPr lang="ru-RU" dirty="0" smtClean="0"/>
              <a:t>бег из различных исходных положений,</a:t>
            </a:r>
          </a:p>
          <a:p>
            <a:r>
              <a:rPr lang="ru-RU" dirty="0" smtClean="0"/>
              <a:t> бег с максимально скоростью с остановками, </a:t>
            </a:r>
          </a:p>
          <a:p>
            <a:pPr>
              <a:buNone/>
            </a:pPr>
            <a:r>
              <a:rPr lang="ru-RU" dirty="0" smtClean="0"/>
              <a:t>    с изменением направления, </a:t>
            </a:r>
          </a:p>
          <a:p>
            <a:r>
              <a:rPr lang="ru-RU" dirty="0" smtClean="0"/>
              <a:t>бег с максимальной скоростью на 30 и 60 м, </a:t>
            </a:r>
          </a:p>
          <a:p>
            <a:r>
              <a:rPr lang="ru-RU" dirty="0" smtClean="0"/>
              <a:t>ускорение, переходящее в многоскоки.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467600" cy="714396"/>
          </a:xfrm>
        </p:spPr>
        <p:txBody>
          <a:bodyPr/>
          <a:lstStyle/>
          <a:p>
            <a:pPr algn="ctr"/>
            <a:r>
              <a:rPr lang="ru-RU" sz="3200" b="1" cap="none" dirty="0" smtClean="0">
                <a:solidFill>
                  <a:srgbClr val="0000FF"/>
                </a:solidFill>
                <a:latin typeface="Arial Black" pitchFamily="34" charset="0"/>
              </a:rPr>
              <a:t>ВЫНОСЛИВОСТЬ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8186766" cy="5330968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Способность длительно выполнять какую–либо работу без утомления мышц.</a:t>
            </a:r>
          </a:p>
          <a:p>
            <a:pPr>
              <a:buNone/>
            </a:pPr>
            <a:endParaRPr lang="ru-RU" b="1" dirty="0" smtClean="0">
              <a:solidFill>
                <a:srgbClr val="0000FF"/>
              </a:solidFill>
              <a:latin typeface="Arial Black" pitchFamily="34" charset="0"/>
            </a:endParaRPr>
          </a:p>
          <a:p>
            <a:pPr>
              <a:buNone/>
            </a:pPr>
            <a:endParaRPr lang="ru-RU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7" descr="Картинка 86 из 670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214554"/>
            <a:ext cx="4484532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47930" cy="654032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Упражнения для развития </a:t>
            </a:r>
            <a:r>
              <a:rPr lang="ru-RU" sz="2800" b="1" dirty="0" smtClean="0">
                <a:solidFill>
                  <a:srgbClr val="7030A0"/>
                </a:solidFill>
              </a:rPr>
              <a:t>выносливости 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Рисунок 6" descr="Изображение 029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lum contrast="10000"/>
          </a:blip>
          <a:srcRect t="3571" r="10368" b="3571"/>
          <a:stretch>
            <a:fillRect/>
          </a:stretch>
        </p:blipFill>
        <p:spPr bwMode="auto">
          <a:xfrm>
            <a:off x="5357818" y="4572008"/>
            <a:ext cx="2499537" cy="2064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1142984"/>
            <a:ext cx="821537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-</a:t>
            </a:r>
            <a:r>
              <a:rPr lang="ru-RU" sz="2800" dirty="0" smtClean="0"/>
              <a:t> передвижения на лыжах, </a:t>
            </a:r>
          </a:p>
          <a:p>
            <a:r>
              <a:rPr lang="ru-RU" sz="2800" b="1" dirty="0" smtClean="0">
                <a:solidFill>
                  <a:srgbClr val="00B050"/>
                </a:solidFill>
              </a:rPr>
              <a:t>-</a:t>
            </a:r>
            <a:r>
              <a:rPr lang="ru-RU" sz="2800" dirty="0" smtClean="0"/>
              <a:t> плаванье, </a:t>
            </a:r>
          </a:p>
          <a:p>
            <a:r>
              <a:rPr lang="ru-RU" sz="2800" b="1" dirty="0" smtClean="0">
                <a:solidFill>
                  <a:srgbClr val="00B050"/>
                </a:solidFill>
              </a:rPr>
              <a:t>-</a:t>
            </a:r>
            <a:r>
              <a:rPr lang="ru-RU" sz="2800" dirty="0" smtClean="0"/>
              <a:t> равномерный бег на длительные дистанции,</a:t>
            </a:r>
          </a:p>
          <a:p>
            <a:r>
              <a:rPr lang="ru-RU" sz="2800" b="1" dirty="0" smtClean="0">
                <a:solidFill>
                  <a:srgbClr val="00B050"/>
                </a:solidFill>
              </a:rPr>
              <a:t>-</a:t>
            </a:r>
            <a:r>
              <a:rPr lang="ru-RU" sz="2800" dirty="0" smtClean="0"/>
              <a:t> непрерывный бег с чередованием скорости движения, </a:t>
            </a:r>
          </a:p>
          <a:p>
            <a:r>
              <a:rPr lang="ru-RU" sz="2800" b="1" dirty="0" smtClean="0">
                <a:solidFill>
                  <a:srgbClr val="00B050"/>
                </a:solidFill>
              </a:rPr>
              <a:t>-</a:t>
            </a:r>
            <a:r>
              <a:rPr lang="ru-RU" sz="2800" dirty="0" smtClean="0"/>
              <a:t> полосы препятствий с увеличенным объемом       разнообразных прыжковых упражнений, </a:t>
            </a:r>
          </a:p>
          <a:p>
            <a:r>
              <a:rPr lang="ru-RU" sz="2800" b="1" dirty="0" smtClean="0">
                <a:solidFill>
                  <a:srgbClr val="00B050"/>
                </a:solidFill>
              </a:rPr>
              <a:t>-</a:t>
            </a:r>
            <a:r>
              <a:rPr lang="ru-RU" sz="2800" dirty="0" smtClean="0"/>
              <a:t> бег по пересеченной местности. </a:t>
            </a:r>
            <a:endParaRPr lang="ru-RU" sz="2800" dirty="0"/>
          </a:p>
        </p:txBody>
      </p:sp>
      <p:pic>
        <p:nvPicPr>
          <p:cNvPr id="6" name="Рисунок 5" descr="Изображение 027.png"/>
          <p:cNvPicPr>
            <a:picLocks noChangeAspect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1214414" y="4643446"/>
            <a:ext cx="2854643" cy="1928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829576" cy="868346"/>
          </a:xfrm>
        </p:spPr>
        <p:txBody>
          <a:bodyPr/>
          <a:lstStyle/>
          <a:p>
            <a:pPr algn="ctr"/>
            <a:r>
              <a:rPr lang="ru-RU" sz="3200" b="1" cap="none" dirty="0" smtClean="0">
                <a:solidFill>
                  <a:srgbClr val="0000FF"/>
                </a:solidFill>
                <a:latin typeface="Arial Black" pitchFamily="34" charset="0"/>
              </a:rPr>
              <a:t>ГИБКОСТЬ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071546"/>
            <a:ext cx="7901014" cy="525953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Способность</a:t>
            </a:r>
            <a:r>
              <a:rPr lang="ru-RU" sz="3200" dirty="0" smtClean="0"/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легко сгибать и прогибать своё тело при выполнении различных      движений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714620"/>
            <a:ext cx="3684672" cy="285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10294" r="10293"/>
          <a:stretch>
            <a:fillRect/>
          </a:stretch>
        </p:blipFill>
        <p:spPr bwMode="auto">
          <a:xfrm>
            <a:off x="4071933" y="2857496"/>
            <a:ext cx="4662521" cy="3680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4F4F4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230</TotalTime>
  <Words>372</Words>
  <Application>Microsoft Office PowerPoint</Application>
  <PresentationFormat>Экран (4:3)</PresentationFormat>
  <Paragraphs>69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ФИЗИЧЕСКИЕ КАЧЕСТВА   </vt:lpstr>
      <vt:lpstr>Слайд 2</vt:lpstr>
      <vt:lpstr>С И Л А</vt:lpstr>
      <vt:lpstr>Упражнения для развития силы</vt:lpstr>
      <vt:lpstr>БЫСТРОТА </vt:lpstr>
      <vt:lpstr>Упражнения для развития быстроты</vt:lpstr>
      <vt:lpstr>ВЫНОСЛИВОСТЬ</vt:lpstr>
      <vt:lpstr>Упражнения для развития выносливости </vt:lpstr>
      <vt:lpstr>ГИБКОСТЬ</vt:lpstr>
      <vt:lpstr>Упражнения для развития гибкости</vt:lpstr>
      <vt:lpstr>ЛОВКОСТЬ</vt:lpstr>
      <vt:lpstr>Упражнения для развития ловкости</vt:lpstr>
      <vt:lpstr>Тесты используемые для проверки уровня физических качеств </vt:lpstr>
      <vt:lpstr>Слайд 14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ФИЗИЧЕСКИЕ КАЧЕСТВА   </dc:title>
  <dc:creator>User</dc:creator>
  <cp:lastModifiedBy>Nadegda</cp:lastModifiedBy>
  <cp:revision>24</cp:revision>
  <dcterms:created xsi:type="dcterms:W3CDTF">2012-11-19T11:02:11Z</dcterms:created>
  <dcterms:modified xsi:type="dcterms:W3CDTF">2015-11-08T14:33:21Z</dcterms:modified>
</cp:coreProperties>
</file>