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8997-36E1-4B0B-8C8A-961DF631B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E7E3-2D35-4634-A95C-58DF3DDC62C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4605-F4FE-4EE9-9996-73C84D22E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II</a:t>
            </a:r>
            <a:r>
              <a:rPr lang="en-US" smtClean="0"/>
              <a:t> </a:t>
            </a:r>
            <a:r>
              <a:rPr lang="ru-RU" smtClean="0"/>
              <a:t>четверть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/>
              <a:t>   Баскетбол             Гимнастика</a:t>
            </a:r>
          </a:p>
          <a:p>
            <a:pPr eaLnBrk="1" hangingPunct="1"/>
            <a:endParaRPr lang="ru-RU" sz="4000" b="1" smtClean="0"/>
          </a:p>
        </p:txBody>
      </p:sp>
      <p:pic>
        <p:nvPicPr>
          <p:cNvPr id="17412" name="Picture 4" descr="фото (баск) 091"/>
          <p:cNvPicPr>
            <a:picLocks noChangeAspect="1" noChangeArrowheads="1"/>
          </p:cNvPicPr>
          <p:nvPr/>
        </p:nvPicPr>
        <p:blipFill>
          <a:blip r:embed="rId2"/>
          <a:srcRect r="2910"/>
          <a:stretch>
            <a:fillRect/>
          </a:stretch>
        </p:blipFill>
        <p:spPr bwMode="auto">
          <a:xfrm>
            <a:off x="457200" y="2971800"/>
            <a:ext cx="3971924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/>
          <a:srcRect r="1414"/>
          <a:stretch>
            <a:fillRect/>
          </a:stretch>
        </p:blipFill>
        <p:spPr bwMode="auto">
          <a:xfrm>
            <a:off x="4876800" y="2514600"/>
            <a:ext cx="39814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/>
              <a:t>Какие современные виды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гимнастики </a:t>
            </a:r>
            <a:r>
              <a:rPr lang="ru-RU" sz="4000" dirty="0" smtClean="0"/>
              <a:t>вы знаете?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Традиционная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Спортивная гимнастика, художественная гимнастика, акробатика, прикладная, лечебная, производственная</a:t>
            </a:r>
          </a:p>
          <a:p>
            <a:pPr eaLnBrk="1" hangingPunct="1"/>
            <a:r>
              <a:rPr lang="ru-RU" b="1" dirty="0" smtClean="0"/>
              <a:t>Нетрадиционная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</a:t>
            </a:r>
            <a:r>
              <a:rPr lang="ru-RU" dirty="0" smtClean="0"/>
              <a:t>атлетическая</a:t>
            </a:r>
            <a:r>
              <a:rPr lang="ru-RU" b="1" dirty="0" smtClean="0"/>
              <a:t> </a:t>
            </a:r>
            <a:r>
              <a:rPr lang="ru-RU" dirty="0" smtClean="0"/>
              <a:t>гимнастика; спортивная аэробика; </a:t>
            </a:r>
            <a:r>
              <a:rPr lang="ru-RU" dirty="0" err="1" smtClean="0"/>
              <a:t>гидроаэробика</a:t>
            </a:r>
            <a:r>
              <a:rPr lang="ru-RU" dirty="0" smtClean="0"/>
              <a:t>; </a:t>
            </a:r>
            <a:r>
              <a:rPr lang="ru-RU" dirty="0" err="1" smtClean="0"/>
              <a:t>стрейтчинг</a:t>
            </a:r>
            <a:r>
              <a:rPr lang="ru-RU" dirty="0" smtClean="0"/>
              <a:t> гимнастика, </a:t>
            </a:r>
            <a:r>
              <a:rPr lang="ru-RU" dirty="0" err="1" smtClean="0"/>
              <a:t>хатха-йога</a:t>
            </a:r>
            <a:r>
              <a:rPr lang="ru-RU" dirty="0" smtClean="0"/>
              <a:t> и др.</a:t>
            </a:r>
            <a:endParaRPr lang="ru-RU" sz="280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043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Гимнастический инвентарь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Гимнастическое бревно</a:t>
            </a:r>
          </a:p>
        </p:txBody>
      </p:sp>
      <p:pic>
        <p:nvPicPr>
          <p:cNvPr id="27651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733800"/>
            <a:ext cx="4038600" cy="2392363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3076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295400"/>
            <a:ext cx="3276600" cy="1773238"/>
          </a:xfrm>
        </p:spPr>
      </p:pic>
      <p:pic>
        <p:nvPicPr>
          <p:cNvPr id="27654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" y="3124200"/>
            <a:ext cx="2962268" cy="3505200"/>
          </a:xfrm>
        </p:spPr>
      </p:pic>
      <p:pic>
        <p:nvPicPr>
          <p:cNvPr id="2765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9225" y="1143000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622425"/>
            <a:ext cx="2819400" cy="2163763"/>
          </a:xfrm>
        </p:spPr>
      </p:pic>
      <p:pic>
        <p:nvPicPr>
          <p:cNvPr id="28675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4038600"/>
            <a:ext cx="3581400" cy="1939925"/>
          </a:xfrm>
        </p:spPr>
      </p:pic>
      <p:pic>
        <p:nvPicPr>
          <p:cNvPr id="2867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17588" y="1371600"/>
            <a:ext cx="2087562" cy="2259013"/>
          </a:xfrm>
          <a:noFill/>
        </p:spPr>
      </p:pic>
      <p:pic>
        <p:nvPicPr>
          <p:cNvPr id="2867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276600" y="1295400"/>
            <a:ext cx="2286000" cy="2538413"/>
          </a:xfrm>
        </p:spPr>
      </p:pic>
      <p:sp>
        <p:nvSpPr>
          <p:cNvPr id="28678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Гимнастический конь и козел</a:t>
            </a:r>
          </a:p>
        </p:txBody>
      </p:sp>
      <p:pic>
        <p:nvPicPr>
          <p:cNvPr id="2867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7338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3200" smtClean="0"/>
              <a:t>разновысокие и параллельные</a:t>
            </a:r>
            <a:r>
              <a:rPr lang="ru-RU" sz="4000" smtClean="0"/>
              <a:t>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Брусья гимнастические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2400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38600"/>
            <a:ext cx="2362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2250"/>
            <a:ext cx="4648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7526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28600"/>
            <a:ext cx="24828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2950"/>
            <a:ext cx="4572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10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Изучаем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Строевые упражнения </a:t>
            </a:r>
          </a:p>
          <a:p>
            <a:pPr eaLnBrk="1" hangingPunct="1"/>
            <a:r>
              <a:rPr lang="ru-RU" smtClean="0"/>
              <a:t>Прыжки неопорные и опорные</a:t>
            </a:r>
          </a:p>
          <a:p>
            <a:pPr eaLnBrk="1" hangingPunct="1"/>
            <a:r>
              <a:rPr lang="ru-RU" smtClean="0"/>
              <a:t>Акробатические  упражнения (перекаты, группировки, кувырки,  стойка на лопатках)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ru-RU" sz="4000" smtClean="0"/>
              <a:t>Строевые упражнения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Разделяются на 4 группы: </a:t>
            </a:r>
          </a:p>
          <a:p>
            <a:pPr eaLnBrk="1" hangingPunct="1"/>
            <a:r>
              <a:rPr lang="ru-RU" smtClean="0"/>
              <a:t>Строевые приемы, </a:t>
            </a:r>
          </a:p>
          <a:p>
            <a:pPr eaLnBrk="1" hangingPunct="1"/>
            <a:r>
              <a:rPr lang="ru-RU" smtClean="0"/>
              <a:t>Построения перестроения,</a:t>
            </a:r>
          </a:p>
          <a:p>
            <a:pPr eaLnBrk="1" hangingPunct="1"/>
            <a:r>
              <a:rPr lang="ru-RU" smtClean="0"/>
              <a:t>передвижения, </a:t>
            </a:r>
          </a:p>
          <a:p>
            <a:pPr eaLnBrk="1" hangingPunct="1"/>
            <a:r>
              <a:rPr lang="ru-RU" smtClean="0"/>
              <a:t>размыкания и </a:t>
            </a:r>
          </a:p>
          <a:p>
            <a:pPr eaLnBrk="1" hangingPunct="1">
              <a:buFontTx/>
              <a:buNone/>
            </a:pPr>
            <a:r>
              <a:rPr lang="ru-RU" smtClean="0"/>
              <a:t>         смыкания.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719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Шеренга - размещение занимающихся на одной линии, один возле другого.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Фланги - правая и левая оконечности строя.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Интервал - расстояние по фронту между занимающимися (в шеренге).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Колонна - строй, в котором занимающиеся расположены в затылок друг другу.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Дистанция - расстояние между занимающимися в глубину (в колонне).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Направляющий - занимающийся, идущий первым в колонне.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Замыкающий - занимающийся, идущий в колонне последним.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600" smtClean="0"/>
              <a:t>Тесты по гимнастике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1. </a:t>
            </a:r>
            <a:r>
              <a:rPr lang="ru-RU" sz="3300" b="1" dirty="0" smtClean="0"/>
              <a:t>Положение занимающегося на снаряде, при котором его плечи находятся ниже точек хвата, в гимнастике обозначается как: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chemeClr val="accent2"/>
                </a:solidFill>
              </a:rPr>
              <a:t>а) Хват                         в) группировка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   б) Упор                         г) вис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	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500034" y="2428868"/>
            <a:ext cx="8229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</a:p>
          <a:p>
            <a:r>
              <a:rPr lang="ru-RU" sz="2800" b="1" dirty="0"/>
              <a:t>2. Положение занимающегося, при котором согнутые в коленях ноги подтянуты руками к груди и кисти захватывают колени, в гимнастике обозначается как:</a:t>
            </a:r>
          </a:p>
          <a:p>
            <a:r>
              <a:rPr lang="ru-RU" sz="2800" b="1" dirty="0"/>
              <a:t>   </a:t>
            </a:r>
            <a:r>
              <a:rPr lang="ru-RU" sz="2800" b="1" dirty="0">
                <a:solidFill>
                  <a:schemeClr val="accent2"/>
                </a:solidFill>
              </a:rPr>
              <a:t>а) Хват                        в) Перекат</a:t>
            </a:r>
          </a:p>
          <a:p>
            <a:r>
              <a:rPr lang="ru-RU" sz="2800" b="1" dirty="0">
                <a:solidFill>
                  <a:schemeClr val="accent2"/>
                </a:solidFill>
              </a:rPr>
              <a:t>   б) Захват   	    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г) Группировка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ru-RU" smtClean="0"/>
              <a:t>Термин "гимнастика" появился примерно в V в. до н. э. в Древней Греции. Гимнастика в те времена включала в себя и игры, и бег, и прыжки, и единоборства, и танцы. Словом, почти все виды физических упражнений, которые </a:t>
            </a:r>
          </a:p>
          <a:p>
            <a:pPr eaLnBrk="1" hangingPunct="1">
              <a:buFontTx/>
              <a:buNone/>
            </a:pPr>
            <a:r>
              <a:rPr lang="ru-RU" smtClean="0"/>
              <a:t>   тогда существовали.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679825"/>
            <a:ext cx="3657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609600" y="381000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3. Прыжок со снаряда в гимнастике обозначается как…</a:t>
            </a:r>
          </a:p>
          <a:p>
            <a:r>
              <a:rPr lang="ru-RU" sz="2400" b="1" dirty="0"/>
              <a:t>     </a:t>
            </a:r>
            <a:r>
              <a:rPr lang="ru-RU" sz="2400" b="1" dirty="0">
                <a:solidFill>
                  <a:schemeClr val="accent2"/>
                </a:solidFill>
              </a:rPr>
              <a:t>а) Вылет                                 в) Соскок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б) Спад                                    г) Спрыгивание</a:t>
            </a:r>
          </a:p>
          <a:p>
            <a:endParaRPr lang="ru-RU" sz="2400" b="1" dirty="0"/>
          </a:p>
          <a:p>
            <a:r>
              <a:rPr lang="ru-RU" sz="2400" b="1" dirty="0"/>
              <a:t>4. Способ, с помощью которого занимающийся держится за снаряд, в гимнастике называется:	</a:t>
            </a:r>
          </a:p>
          <a:p>
            <a:r>
              <a:rPr lang="ru-RU" sz="2400" b="1" dirty="0"/>
              <a:t>     </a:t>
            </a:r>
            <a:r>
              <a:rPr lang="ru-RU" sz="2400" b="1" dirty="0">
                <a:solidFill>
                  <a:schemeClr val="accent2"/>
                </a:solidFill>
              </a:rPr>
              <a:t>а) Захват                                 в) Удержание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б) Хват                                     г) Обхват 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/>
              <a:t>5. Вращательное движение через голову с последовательным касанием опорной поверхности отдельными частями тела в гимнастике обозначается как …</a:t>
            </a:r>
          </a:p>
          <a:p>
            <a:r>
              <a:rPr lang="ru-RU" sz="2400" b="1" dirty="0"/>
              <a:t>      </a:t>
            </a:r>
            <a:r>
              <a:rPr lang="ru-RU" sz="2400" b="1" dirty="0">
                <a:solidFill>
                  <a:schemeClr val="accent2"/>
                </a:solidFill>
              </a:rPr>
              <a:t>а) Кувырок                              в) Переворот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      б) Перекат                              г) Сальто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6. Укажите вид спорта, который обеспечивает наибольший эффект в развитии гибкости: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Тяжёлая атлетика      в) Современное пятиборье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Гимнастика                  г) Лыжные гонки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7. 	 Что понимается под термином «Дистанция» в гимнастике?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Расстояние между занимающимися «в глубину»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Расстояние между занимающимися «по фронту»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в) Расстояние от впереди стоящего занимающегося до стоящего сзади строя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г) Расстояние от первой шеренги до последней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8. 	На уроках гимнастики, если упражнение выполнено с допуском средних ошибок, учащемуся ставится оценка…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«5»                                 в) «3»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«4»                                 г) «2»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82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      </a:t>
            </a:r>
            <a:r>
              <a:rPr lang="ru-RU" sz="2000" b="1" dirty="0" smtClean="0"/>
              <a:t>9.  Выполнение учащимися команд «Становись!», «Равняйсь!», «Смирно!», «Вольно», поворотов на месте и расчёта в гимнастике называется…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2"/>
                </a:solidFill>
              </a:rPr>
              <a:t>а) Построениями                           в) Перестроениями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б) Строевыми приёмами               г) Передвижениями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10. Упражнения, связанные со способами увеличения или уменьшения интервала и дистанции строя, в гимнастике называются…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2"/>
                </a:solidFill>
              </a:rPr>
              <a:t>а) Строевыми приёмами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б) Построениями и перестроениями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в) </a:t>
            </a:r>
            <a:r>
              <a:rPr lang="ru-RU" sz="2000" b="1" dirty="0" err="1" smtClean="0">
                <a:solidFill>
                  <a:schemeClr val="accent2"/>
                </a:solidFill>
              </a:rPr>
              <a:t>Размыканиями</a:t>
            </a:r>
            <a:r>
              <a:rPr lang="ru-RU" sz="2000" b="1" dirty="0" smtClean="0">
                <a:solidFill>
                  <a:schemeClr val="accent2"/>
                </a:solidFill>
              </a:rPr>
              <a:t> и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смыканиями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г) Перемещениями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11. 	Система упражнений с различными отягощениями, направленная на укрепление здоровья, развитие силы и формирование красивого телосложения, называется…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2"/>
                </a:solidFill>
              </a:rPr>
              <a:t>а) Бодибилдинг                            в) </a:t>
            </a:r>
            <a:r>
              <a:rPr lang="ru-RU" sz="2000" b="1" dirty="0" err="1" smtClean="0">
                <a:solidFill>
                  <a:schemeClr val="accent2"/>
                </a:solidFill>
              </a:rPr>
              <a:t>Калланетика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б) Шейпинг                                    г) </a:t>
            </a:r>
            <a:r>
              <a:rPr lang="ru-RU" sz="2000" b="1" dirty="0" err="1" smtClean="0">
                <a:solidFill>
                  <a:schemeClr val="accent2"/>
                </a:solidFill>
              </a:rPr>
              <a:t>Стретчинг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</a:t>
            </a:r>
            <a:r>
              <a:rPr lang="ru-RU" sz="2400" b="1" dirty="0" smtClean="0"/>
              <a:t>12. Дугообразное, максимально прогнутое положение  спиной к опорной плоскости с опорой руками и ногами, в гимнастике называется…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Стойка                              в) Переворот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«Мост»                              г) «Шпагат</a:t>
            </a:r>
            <a:r>
              <a:rPr lang="ru-RU" sz="2400" b="1" dirty="0" smtClean="0">
                <a:solidFill>
                  <a:schemeClr val="accent2"/>
                </a:solidFill>
              </a:rPr>
              <a:t>»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13. Какую геометрическую фигуру должны образовать руки и голова при выполнении стойки на голове в гимнастике?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Треугольник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Равносторонний треугольник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в) Равнобедренный треугольник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 г) Прямоугольный треугольник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14. Какая команда в гимнастике подаётся при построении в шеренгу?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chemeClr val="accent2"/>
                </a:solidFill>
              </a:rPr>
              <a:t>а) «Садись!»                          в) «Становись!»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б) «Ложись!»        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</a:rPr>
              <a:t>г</a:t>
            </a:r>
            <a:r>
              <a:rPr lang="ru-RU" sz="2400" b="1" dirty="0" smtClean="0">
                <a:solidFill>
                  <a:schemeClr val="accent2"/>
                </a:solidFill>
              </a:rPr>
              <a:t>) «Стройся!»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ru-RU" smtClean="0"/>
              <a:t>Гимнастика - значит обнаженный</a:t>
            </a:r>
          </a:p>
          <a:p>
            <a:pPr eaLnBrk="1" hangingPunct="1"/>
            <a:r>
              <a:rPr lang="ru-RU" smtClean="0"/>
              <a:t>В Древней Греции какое-то время физическими упражнениями занимались без одежды, т.к. считали, и об этом очень хорошо сказал</a:t>
            </a:r>
          </a:p>
          <a:p>
            <a:pPr eaLnBrk="1" hangingPunct="1">
              <a:buFontTx/>
              <a:buNone/>
            </a:pPr>
            <a:r>
              <a:rPr lang="ru-RU" smtClean="0"/>
              <a:t>  В.Маяковский, что в мире </a:t>
            </a:r>
          </a:p>
          <a:p>
            <a:pPr eaLnBrk="1" hangingPunct="1">
              <a:buFontTx/>
              <a:buNone/>
            </a:pPr>
            <a:r>
              <a:rPr lang="ru-RU" smtClean="0"/>
              <a:t>  нет прекрасней одежи, </a:t>
            </a:r>
          </a:p>
          <a:p>
            <a:pPr eaLnBrk="1" hangingPunct="1">
              <a:buFontTx/>
              <a:buNone/>
            </a:pPr>
            <a:r>
              <a:rPr lang="ru-RU" smtClean="0"/>
              <a:t>  чем бронза мускулов и </a:t>
            </a:r>
          </a:p>
          <a:p>
            <a:pPr eaLnBrk="1" hangingPunct="1">
              <a:buFontTx/>
              <a:buNone/>
            </a:pPr>
            <a:r>
              <a:rPr lang="ru-RU" smtClean="0"/>
              <a:t>  свежесть кожи 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48000"/>
            <a:ext cx="2730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ru-RU" smtClean="0"/>
              <a:t>Развитие современной спортивной гимнастики - начало XVIII века. </a:t>
            </a:r>
          </a:p>
          <a:p>
            <a:pPr eaLnBrk="1" hangingPunct="1"/>
            <a:r>
              <a:rPr lang="ru-RU" smtClean="0"/>
              <a:t>в России - в конце XIX - начале XX в.</a:t>
            </a:r>
          </a:p>
          <a:p>
            <a:pPr eaLnBrk="1" hangingPunct="1"/>
            <a:r>
              <a:rPr lang="ru-RU" smtClean="0"/>
              <a:t> В Германии Ф.Л.Ян за основу физвоспитания берет </a:t>
            </a:r>
          </a:p>
          <a:p>
            <a:pPr eaLnBrk="1" hangingPunct="1">
              <a:buFontTx/>
              <a:buNone/>
            </a:pPr>
            <a:r>
              <a:rPr lang="ru-RU" smtClean="0"/>
              <a:t>  гимнастику, изобретает </a:t>
            </a:r>
          </a:p>
          <a:p>
            <a:pPr eaLnBrk="1" hangingPunct="1">
              <a:buFontTx/>
              <a:buNone/>
            </a:pPr>
            <a:r>
              <a:rPr lang="ru-RU" smtClean="0"/>
              <a:t>  новые упражнения </a:t>
            </a:r>
          </a:p>
          <a:p>
            <a:pPr eaLnBrk="1" hangingPunct="1">
              <a:buFontTx/>
              <a:buNone/>
            </a:pPr>
            <a:r>
              <a:rPr lang="ru-RU" smtClean="0"/>
              <a:t>  и снаряды.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971800"/>
            <a:ext cx="3305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. В 1881 году создана Международная федерация гимнастики.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 1896 года спортивная гимнастика включена в программу Олимпийских игр,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 1928 года в Олимпийских играх участвуют женщины.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 1903 года проводятся чемпионаты мира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 1934 в чемпионатах участвуют женщины.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Гимнастика в школе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43063"/>
            <a:ext cx="8153400" cy="4483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52800"/>
            <a:ext cx="8458200" cy="243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Гимнастика является частью комплексной программы по физическому воспитанию и одной из основных дисциплин учебного плана физической культуры в  школе.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22531" name="Picture 3" descr="bb1243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34290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856349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429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ru-RU" smtClean="0"/>
              <a:t>Гимнастика - это совокупность специально подобранных физических упражнений для укрепления здоровья и гармоничного развития организма.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Для чего гимнастика нужна в жизни, школе?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Для снятия утомления, напряжения, восстановления работоспособности, развития физических качеств, в целях оздоровления, </a:t>
            </a:r>
          </a:p>
          <a:p>
            <a:pPr eaLnBrk="1" hangingPunct="1">
              <a:buFontTx/>
              <a:buNone/>
            </a:pPr>
            <a:r>
              <a:rPr lang="ru-RU" smtClean="0"/>
              <a:t>   для гармоничного </a:t>
            </a:r>
          </a:p>
          <a:p>
            <a:pPr eaLnBrk="1" hangingPunct="1">
              <a:buFontTx/>
              <a:buNone/>
            </a:pPr>
            <a:r>
              <a:rPr lang="ru-RU" smtClean="0"/>
              <a:t>   развития тела.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162300"/>
            <a:ext cx="42672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726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II четверть </vt:lpstr>
      <vt:lpstr>Слайд 2</vt:lpstr>
      <vt:lpstr>Слайд 3</vt:lpstr>
      <vt:lpstr>Слайд 4</vt:lpstr>
      <vt:lpstr>Слайд 5</vt:lpstr>
      <vt:lpstr>Гимнастика в школе</vt:lpstr>
      <vt:lpstr>Слайд 7</vt:lpstr>
      <vt:lpstr>Слайд 8</vt:lpstr>
      <vt:lpstr>Для чего гимнастика нужна в жизни, школе?</vt:lpstr>
      <vt:lpstr>Какие современные виды  гимнастики вы знаете?</vt:lpstr>
      <vt:lpstr>Гимнастический инвентарь</vt:lpstr>
      <vt:lpstr>Гимнастическое бревно</vt:lpstr>
      <vt:lpstr>Гимнастический конь и козел</vt:lpstr>
      <vt:lpstr>разновысокие и параллельные  Брусья гимнастические</vt:lpstr>
      <vt:lpstr>Слайд 15</vt:lpstr>
      <vt:lpstr>Изучаем</vt:lpstr>
      <vt:lpstr>Строевые упражнения</vt:lpstr>
      <vt:lpstr>Слайд 18</vt:lpstr>
      <vt:lpstr>Тесты по гимнастике</vt:lpstr>
      <vt:lpstr>Слайд 20</vt:lpstr>
      <vt:lpstr>Слайд 21</vt:lpstr>
      <vt:lpstr>Слайд 22</vt:lpstr>
      <vt:lpstr>Слайд 23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четверть </dc:title>
  <dc:creator>User</dc:creator>
  <cp:lastModifiedBy>Nadegda</cp:lastModifiedBy>
  <cp:revision>3</cp:revision>
  <dcterms:created xsi:type="dcterms:W3CDTF">2012-04-01T06:11:30Z</dcterms:created>
  <dcterms:modified xsi:type="dcterms:W3CDTF">2015-11-03T18:06:09Z</dcterms:modified>
</cp:coreProperties>
</file>