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32" r:id="rId5"/>
    <p:sldMasterId id="2147483744" r:id="rId6"/>
  </p:sldMasterIdLst>
  <p:notesMasterIdLst>
    <p:notesMasterId r:id="rId34"/>
  </p:notesMasterIdLst>
  <p:sldIdLst>
    <p:sldId id="299" r:id="rId7"/>
    <p:sldId id="310" r:id="rId8"/>
    <p:sldId id="303" r:id="rId9"/>
    <p:sldId id="305" r:id="rId10"/>
    <p:sldId id="304" r:id="rId11"/>
    <p:sldId id="300" r:id="rId12"/>
    <p:sldId id="301" r:id="rId13"/>
    <p:sldId id="256" r:id="rId14"/>
    <p:sldId id="257" r:id="rId15"/>
    <p:sldId id="261" r:id="rId16"/>
    <p:sldId id="262" r:id="rId17"/>
    <p:sldId id="278" r:id="rId18"/>
    <p:sldId id="266" r:id="rId19"/>
    <p:sldId id="269" r:id="rId20"/>
    <p:sldId id="270" r:id="rId21"/>
    <p:sldId id="272" r:id="rId22"/>
    <p:sldId id="273" r:id="rId23"/>
    <p:sldId id="274" r:id="rId24"/>
    <p:sldId id="275" r:id="rId25"/>
    <p:sldId id="276" r:id="rId26"/>
    <p:sldId id="285" r:id="rId27"/>
    <p:sldId id="286" r:id="rId28"/>
    <p:sldId id="287" r:id="rId29"/>
    <p:sldId id="288" r:id="rId30"/>
    <p:sldId id="312" r:id="rId31"/>
    <p:sldId id="311" r:id="rId32"/>
    <p:sldId id="29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Rg st="1" end="2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22" autoAdjust="0"/>
  </p:normalViewPr>
  <p:slideViewPr>
    <p:cSldViewPr>
      <p:cViewPr varScale="1">
        <p:scale>
          <a:sx n="78" d="100"/>
          <a:sy n="78" d="100"/>
        </p:scale>
        <p:origin x="-9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6D1D2-E40F-46E9-833F-D8A1E5F58949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204DC4-3F82-453B-9864-79D466D40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26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1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2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980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905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277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39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26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998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06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560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620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270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25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374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357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56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12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110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2853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837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9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758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84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8119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03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50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181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79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027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59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970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9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9733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217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909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138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3924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66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6853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71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8105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931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692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4154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520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244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8539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4514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84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9198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31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54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0253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9582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9438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908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560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265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82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6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2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5"/>
            <a:ext cx="6479363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2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9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8813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2515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190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2113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31.03.2023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2846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ikipedia.ru/" TargetMode="External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685802"/>
            <a:ext cx="7402016" cy="5551510"/>
          </a:xfrm>
        </p:spPr>
        <p:txBody>
          <a:bodyPr>
            <a:normAutofit fontScale="85000" lnSpcReduction="20000"/>
          </a:bodyPr>
          <a:lstStyle/>
          <a:p>
            <a:pPr marL="18288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Муниципальное бюджетное общеобразовательное учреждение</a:t>
            </a:r>
            <a:endParaRPr lang="ru-RU" sz="24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8288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2400" dirty="0" err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Безруковская</a:t>
            </a:r>
            <a:r>
              <a:rPr lang="ru-RU" sz="2400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основная общеобразовательная школа»</a:t>
            </a:r>
            <a:endParaRPr lang="ru-RU" sz="24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8288" indent="0" algn="ctr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" indent="0" algn="ctr">
              <a:lnSpc>
                <a:spcPct val="110000"/>
              </a:lnSpc>
              <a:buNone/>
            </a:pP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работа</a:t>
            </a:r>
          </a:p>
          <a:p>
            <a:pPr marL="18288" indent="0" algn="ctr">
              <a:lnSpc>
                <a:spcPct val="110000"/>
              </a:lnSpc>
              <a:buNone/>
            </a:pP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«Памятник – символ победы»</a:t>
            </a:r>
          </a:p>
          <a:p>
            <a:pPr marL="18288" indent="0" algn="ctr">
              <a:buNone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" indent="0" algn="r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Разработчики: 2 «А» класс</a:t>
            </a:r>
          </a:p>
          <a:p>
            <a:pPr marL="18288" indent="0" algn="r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Руководитель: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Харлаш.К.В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8288" indent="0" algn="ctr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" indent="0" algn="ctr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" indent="0" algn="ctr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" indent="0" algn="ctr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с.Безруково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18288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2023г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" indent="0" algn="ctr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77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Монумент Тыл - фронту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6984776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5157192"/>
            <a:ext cx="7543800" cy="1224136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«Тыл - фронту»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г.Магнитогорск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effectLst/>
                <a:latin typeface="Times New Roman"/>
              </a:rPr>
              <a:t>П</a:t>
            </a:r>
            <a:r>
              <a:rPr lang="ru-RU" sz="2800" i="1" dirty="0" smtClean="0">
                <a:effectLst/>
                <a:latin typeface="Times New Roman"/>
                <a:ea typeface="Times New Roman"/>
              </a:rPr>
              <a:t>одвиг </a:t>
            </a:r>
            <a:r>
              <a:rPr lang="ru-RU" sz="2800" i="1" dirty="0">
                <a:effectLst/>
                <a:latin typeface="Times New Roman"/>
                <a:ea typeface="Times New Roman"/>
              </a:rPr>
              <a:t>труженикам тыла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5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 descr="https://divoworld.ru/wp-content/uploads/2019/05/11122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85800"/>
            <a:ext cx="6912768" cy="41833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720552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800" b="1" dirty="0" smtClean="0">
                <a:effectLst/>
                <a:latin typeface="Times New Roman"/>
                <a:ea typeface="Times New Roman"/>
              </a:rPr>
            </a:br>
            <a:r>
              <a:rPr lang="ru-RU" sz="2800" b="1" dirty="0">
                <a:effectLst/>
                <a:latin typeface="Times New Roman"/>
                <a:ea typeface="Times New Roman"/>
              </a:rPr>
              <a:t/>
            </a:r>
            <a:br>
              <a:rPr lang="ru-RU" sz="2800" b="1" dirty="0">
                <a:effectLst/>
                <a:latin typeface="Times New Roman"/>
                <a:ea typeface="Times New Roman"/>
              </a:rPr>
            </a:br>
            <a:r>
              <a:rPr lang="ru-RU" sz="28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800" b="1" dirty="0" smtClean="0">
                <a:effectLst/>
                <a:latin typeface="Times New Roman"/>
                <a:ea typeface="Times New Roman"/>
              </a:rPr>
            </a:br>
            <a:r>
              <a:rPr lang="ru-RU" sz="2800" dirty="0" smtClean="0">
                <a:effectLst/>
                <a:latin typeface="Times New Roman"/>
                <a:ea typeface="Times New Roman"/>
              </a:rPr>
              <a:t>«Воин-освободитель» </a:t>
            </a:r>
            <a:r>
              <a:rPr lang="ru-RU" sz="2800" dirty="0" err="1" smtClean="0">
                <a:effectLst/>
                <a:latin typeface="Times New Roman"/>
                <a:ea typeface="Times New Roman"/>
                <a:cs typeface="Times New Roman"/>
              </a:rPr>
              <a:t>Трептов</a:t>
            </a:r>
            <a:r>
              <a:rPr lang="ru-RU" sz="2800" dirty="0" smtClean="0">
                <a:effectLst/>
                <a:latin typeface="Times New Roman"/>
                <a:ea typeface="Times New Roman"/>
                <a:cs typeface="Times New Roman"/>
              </a:rPr>
              <a:t>-парк </a:t>
            </a:r>
            <a:r>
              <a:rPr lang="ru-RU" sz="2800" dirty="0" err="1" smtClean="0">
                <a:effectLst/>
                <a:latin typeface="Times New Roman"/>
                <a:ea typeface="Times New Roman"/>
                <a:cs typeface="Times New Roman"/>
              </a:rPr>
              <a:t>г.Берлин</a:t>
            </a:r>
            <a:r>
              <a:rPr lang="ru-RU" sz="2800" dirty="0" smtClean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2800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2400" i="1" dirty="0">
                <a:effectLst/>
                <a:latin typeface="Times New Roman"/>
                <a:ea typeface="Times New Roman"/>
                <a:cs typeface="Times New Roman"/>
              </a:rPr>
              <a:t>М</a:t>
            </a:r>
            <a:r>
              <a:rPr lang="ru-RU" sz="2400" i="1" dirty="0" smtClean="0">
                <a:effectLst/>
                <a:latin typeface="Times New Roman"/>
                <a:ea typeface="Times New Roman"/>
                <a:cs typeface="Times New Roman"/>
              </a:rPr>
              <a:t>еч </a:t>
            </a:r>
            <a:r>
              <a:rPr lang="ru-RU" sz="2400" i="1" dirty="0">
                <a:effectLst/>
                <a:latin typeface="Times New Roman"/>
                <a:ea typeface="Times New Roman"/>
                <a:cs typeface="Times New Roman"/>
              </a:rPr>
              <a:t>Победы, выкованный на Урале, был поднят в Сталинграде и опущен в </a:t>
            </a:r>
            <a:r>
              <a:rPr lang="ru-RU" sz="2400" i="1" dirty="0" smtClean="0">
                <a:effectLst/>
                <a:latin typeface="Times New Roman"/>
                <a:ea typeface="Times New Roman"/>
                <a:cs typeface="Times New Roman"/>
              </a:rPr>
              <a:t>Берлине</a:t>
            </a:r>
            <a:r>
              <a:rPr lang="ru-RU" sz="20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effectLst/>
                <a:latin typeface="Calibri"/>
                <a:ea typeface="Calibri"/>
                <a:cs typeface="Times New Roman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0619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552728" cy="410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5085184"/>
            <a:ext cx="7543800" cy="1440160"/>
          </a:xfrm>
        </p:spPr>
        <p:txBody>
          <a:bodyPr/>
          <a:lstStyle/>
          <a:p>
            <a:pPr lvl="0" algn="ctr">
              <a:spcBef>
                <a:spcPts val="0"/>
              </a:spcBef>
            </a:pPr>
            <a:r>
              <a:rPr lang="ru-RU" sz="1800" b="1" dirty="0" smtClean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«Героям - панфиловцам</a:t>
            </a:r>
            <a:r>
              <a:rPr lang="ru-RU" sz="2800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 </a:t>
            </a:r>
            <a:r>
              <a:rPr lang="ru-RU" sz="2800" dirty="0" smtClean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п.Дубосеково</a:t>
            </a:r>
            <a:r>
              <a:rPr lang="ru-RU" sz="2800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  Московская </a:t>
            </a:r>
            <a:r>
              <a:rPr lang="ru-RU" sz="2800" dirty="0" smtClean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область</a:t>
            </a:r>
            <a:r>
              <a:rPr lang="ru-RU" sz="2800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28 героев уничтожили колонну вражеских </a:t>
            </a:r>
            <a:r>
              <a:rPr lang="ru-RU" sz="2400" i="1" dirty="0" smtClean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танков</a:t>
            </a:r>
            <a:r>
              <a:rPr lang="ru-RU" sz="2400" i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800" i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25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. Монумент «Героическим защитникам Ленинграда» в Санкт-Петербурге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85800"/>
            <a:ext cx="6696744" cy="37513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360512"/>
          </a:xfrm>
        </p:spPr>
        <p:txBody>
          <a:bodyPr/>
          <a:lstStyle/>
          <a:p>
            <a:pPr algn="ctr"/>
            <a:r>
              <a:rPr lang="ru-RU" sz="2800" dirty="0" smtClean="0">
                <a:effectLst/>
                <a:latin typeface="Times New Roman"/>
                <a:ea typeface="Times New Roman"/>
              </a:rPr>
              <a:t>«Героическим </a:t>
            </a:r>
            <a:r>
              <a:rPr lang="ru-RU" sz="2800" dirty="0">
                <a:effectLst/>
                <a:latin typeface="Times New Roman"/>
                <a:ea typeface="Times New Roman"/>
              </a:rPr>
              <a:t>защитникам </a:t>
            </a:r>
            <a:r>
              <a:rPr lang="ru-RU" sz="2800" dirty="0" smtClean="0">
                <a:effectLst/>
                <a:latin typeface="Times New Roman"/>
                <a:ea typeface="Times New Roman"/>
              </a:rPr>
              <a:t>Ленинграда» </a:t>
            </a:r>
            <a:br>
              <a:rPr lang="ru-RU" sz="2800" dirty="0" smtClean="0">
                <a:effectLst/>
                <a:latin typeface="Times New Roman"/>
                <a:ea typeface="Times New Roman"/>
              </a:rPr>
            </a:br>
            <a:r>
              <a:rPr lang="ru-RU" sz="2800" dirty="0" err="1" smtClean="0">
                <a:effectLst/>
                <a:latin typeface="Times New Roman"/>
                <a:ea typeface="Times New Roman"/>
              </a:rPr>
              <a:t>г.Санкт</a:t>
            </a:r>
            <a:r>
              <a:rPr lang="ru-RU" sz="2800" dirty="0" smtClean="0">
                <a:effectLst/>
                <a:latin typeface="Times New Roman"/>
                <a:ea typeface="Times New Roman"/>
              </a:rPr>
              <a:t>-Петербург</a:t>
            </a:r>
            <a:r>
              <a:rPr lang="ru-RU" sz="28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800" b="1" dirty="0" smtClean="0">
                <a:effectLst/>
                <a:latin typeface="Times New Roman"/>
                <a:ea typeface="Times New Roman"/>
              </a:rPr>
            </a:br>
            <a:r>
              <a:rPr lang="ru-RU" sz="2800" i="1" dirty="0">
                <a:effectLst/>
                <a:latin typeface="Times New Roman"/>
                <a:ea typeface="Times New Roman"/>
              </a:rPr>
              <a:t>900 страшных </a:t>
            </a:r>
            <a:r>
              <a:rPr lang="ru-RU" sz="2800" i="1" dirty="0" smtClean="0">
                <a:effectLst/>
                <a:latin typeface="Times New Roman"/>
                <a:ea typeface="Times New Roman"/>
              </a:rPr>
              <a:t>дней осады</a:t>
            </a:r>
            <a:r>
              <a:rPr lang="ru-RU" sz="28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800" b="1" dirty="0" smtClean="0">
                <a:effectLst/>
                <a:latin typeface="Times New Roman"/>
                <a:ea typeface="Times New Roman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794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 descr="Могила Неизвестного Солдата в Москве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85800"/>
            <a:ext cx="6984775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720552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800" b="1" dirty="0" smtClean="0">
                <a:effectLst/>
                <a:latin typeface="Times New Roman"/>
                <a:ea typeface="Times New Roman"/>
              </a:rPr>
            </a:br>
            <a:r>
              <a:rPr lang="ru-RU" sz="2800" b="1" dirty="0">
                <a:effectLst/>
                <a:latin typeface="Times New Roman"/>
                <a:ea typeface="Times New Roman"/>
              </a:rPr>
              <a:t/>
            </a:r>
            <a:br>
              <a:rPr lang="ru-RU" sz="2800" b="1" dirty="0">
                <a:effectLst/>
                <a:latin typeface="Times New Roman"/>
                <a:ea typeface="Times New Roman"/>
              </a:rPr>
            </a:br>
            <a:r>
              <a:rPr lang="ru-RU" sz="2800" dirty="0" smtClean="0">
                <a:effectLst/>
                <a:latin typeface="Times New Roman"/>
                <a:ea typeface="Times New Roman"/>
              </a:rPr>
              <a:t>«Могила </a:t>
            </a:r>
            <a:r>
              <a:rPr lang="ru-RU" sz="2800" dirty="0">
                <a:effectLst/>
                <a:latin typeface="Times New Roman"/>
                <a:ea typeface="Times New Roman"/>
              </a:rPr>
              <a:t>Неизвестного </a:t>
            </a:r>
            <a:r>
              <a:rPr lang="ru-RU" sz="2800" dirty="0" smtClean="0">
                <a:effectLst/>
                <a:latin typeface="Times New Roman"/>
                <a:ea typeface="Times New Roman"/>
              </a:rPr>
              <a:t>Солдата» </a:t>
            </a:r>
            <a:r>
              <a:rPr lang="ru-RU" sz="2800" dirty="0" err="1" smtClean="0">
                <a:effectLst/>
                <a:latin typeface="Times New Roman"/>
                <a:ea typeface="Times New Roman"/>
              </a:rPr>
              <a:t>г.Москва</a:t>
            </a:r>
            <a:r>
              <a:rPr lang="ru-RU" sz="2800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800" dirty="0" smtClean="0">
                <a:effectLst/>
                <a:latin typeface="Times New Roman"/>
                <a:ea typeface="Times New Roman"/>
              </a:rPr>
            </a:br>
            <a:r>
              <a:rPr lang="ru-RU" sz="2400" i="1" dirty="0" smtClean="0">
                <a:effectLst/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2400" i="1" dirty="0">
                <a:effectLst/>
                <a:latin typeface="Times New Roman"/>
                <a:ea typeface="Times New Roman"/>
                <a:cs typeface="Times New Roman"/>
              </a:rPr>
              <a:t>Имя </a:t>
            </a:r>
            <a:r>
              <a:rPr lang="ru-RU" sz="2400" i="1" dirty="0" smtClean="0">
                <a:effectLst/>
                <a:latin typeface="Times New Roman"/>
                <a:ea typeface="Times New Roman"/>
                <a:cs typeface="Times New Roman"/>
              </a:rPr>
              <a:t>твоё </a:t>
            </a:r>
            <a:r>
              <a:rPr lang="ru-RU" sz="2400" i="1" dirty="0">
                <a:effectLst/>
                <a:latin typeface="Times New Roman"/>
                <a:ea typeface="Times New Roman"/>
                <a:cs typeface="Times New Roman"/>
              </a:rPr>
              <a:t>неизвестно, подвиг твой бессмертен</a:t>
            </a:r>
            <a:r>
              <a:rPr lang="ru-RU" sz="2400" i="1" dirty="0" smtClean="0">
                <a:effectLst/>
                <a:latin typeface="Times New Roman"/>
                <a:ea typeface="Times New Roman"/>
                <a:cs typeface="Times New Roman"/>
              </a:rPr>
              <a:t>»</a:t>
            </a:r>
            <a:r>
              <a:rPr lang="ru-RU" sz="2400" i="1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400" i="1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2000" i="1" dirty="0">
                <a:effectLst/>
                <a:latin typeface="Times New Roman"/>
                <a:ea typeface="Times New Roman"/>
                <a:cs typeface="Times New Roman"/>
              </a:rPr>
              <a:t>Здесь непрерывно горит Вечный </a:t>
            </a:r>
            <a:r>
              <a:rPr lang="ru-RU" sz="2000" i="1" dirty="0" smtClean="0">
                <a:effectLst/>
                <a:latin typeface="Times New Roman"/>
                <a:ea typeface="Times New Roman"/>
                <a:cs typeface="Times New Roman"/>
              </a:rPr>
              <a:t>огонь</a:t>
            </a:r>
            <a:r>
              <a:rPr lang="ru-RU" sz="2000" i="1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i="1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2000" b="1" i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i="1" dirty="0" smtClean="0">
                <a:effectLst/>
                <a:latin typeface="Times New Roman"/>
                <a:ea typeface="Times New Roman"/>
              </a:rPr>
            </a:b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318503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Мемориал «Защитникам Советского Заполярья в годы Великой Отечественной войны» в Мурманске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64704"/>
            <a:ext cx="6120680" cy="39604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504528"/>
          </a:xfrm>
        </p:spPr>
        <p:txBody>
          <a:bodyPr/>
          <a:lstStyle/>
          <a:p>
            <a:pPr algn="ctr"/>
            <a:r>
              <a:rPr lang="ru-RU" sz="2800" dirty="0" smtClean="0">
                <a:effectLst/>
                <a:latin typeface="Times New Roman"/>
                <a:ea typeface="Times New Roman"/>
              </a:rPr>
              <a:t>«Защитникам </a:t>
            </a:r>
            <a:r>
              <a:rPr lang="ru-RU" sz="2800" dirty="0">
                <a:effectLst/>
                <a:latin typeface="Times New Roman"/>
                <a:ea typeface="Times New Roman"/>
              </a:rPr>
              <a:t>Советского Заполярья в годы Великой Отечественной В</a:t>
            </a:r>
            <a:r>
              <a:rPr lang="ru-RU" sz="2800" dirty="0" smtClean="0">
                <a:effectLst/>
                <a:latin typeface="Times New Roman"/>
                <a:ea typeface="Times New Roman"/>
              </a:rPr>
              <a:t>ойны» </a:t>
            </a:r>
            <a:r>
              <a:rPr lang="ru-RU" sz="2800" dirty="0" err="1" smtClean="0">
                <a:effectLst/>
                <a:latin typeface="Times New Roman"/>
                <a:ea typeface="Times New Roman"/>
              </a:rPr>
              <a:t>г.Мурманск</a:t>
            </a:r>
            <a:r>
              <a:rPr lang="ru-RU" sz="28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800" b="1" dirty="0" smtClean="0">
                <a:effectLst/>
                <a:latin typeface="Times New Roman"/>
                <a:ea typeface="Times New Roman"/>
              </a:rPr>
            </a:br>
            <a:r>
              <a:rPr lang="ru-RU" sz="2800" i="1" dirty="0" smtClean="0">
                <a:effectLst/>
                <a:latin typeface="Times New Roman"/>
                <a:ea typeface="Times New Roman"/>
              </a:rPr>
              <a:t>Враг </a:t>
            </a:r>
            <a:r>
              <a:rPr lang="ru-RU" sz="2800" i="1" dirty="0">
                <a:effectLst/>
                <a:latin typeface="Times New Roman"/>
                <a:ea typeface="Times New Roman"/>
              </a:rPr>
              <a:t>не смог пройти более 30 км 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121277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Музей-заповедник «Прохоровское поле»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02715"/>
            <a:ext cx="7402016" cy="3878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5013176"/>
            <a:ext cx="7543800" cy="1440160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effectLst/>
                <a:latin typeface="Times New Roman"/>
                <a:ea typeface="Times New Roman"/>
              </a:rPr>
              <a:t>«</a:t>
            </a:r>
            <a:r>
              <a:rPr lang="ru-RU" sz="2800" dirty="0" err="1" smtClean="0">
                <a:effectLst/>
                <a:latin typeface="Times New Roman"/>
                <a:ea typeface="Times New Roman"/>
              </a:rPr>
              <a:t>Прохоровское</a:t>
            </a:r>
            <a:r>
              <a:rPr lang="ru-RU" sz="2800" dirty="0" smtClean="0">
                <a:effectLst/>
                <a:latin typeface="Times New Roman"/>
                <a:ea typeface="Times New Roman"/>
              </a:rPr>
              <a:t> поле»  </a:t>
            </a:r>
            <a:br>
              <a:rPr lang="ru-RU" sz="2800" dirty="0" smtClean="0">
                <a:effectLst/>
                <a:latin typeface="Times New Roman"/>
                <a:ea typeface="Times New Roman"/>
              </a:rPr>
            </a:br>
            <a:r>
              <a:rPr lang="ru-RU" sz="2800" dirty="0" smtClean="0">
                <a:effectLst/>
                <a:latin typeface="Times New Roman"/>
                <a:ea typeface="Times New Roman"/>
                <a:cs typeface="Times New Roman"/>
              </a:rPr>
              <a:t>Белгородская область, </a:t>
            </a:r>
            <a:r>
              <a:rPr lang="ru-RU" sz="2800" dirty="0" err="1" smtClean="0">
                <a:effectLst/>
                <a:latin typeface="Times New Roman"/>
                <a:ea typeface="Times New Roman"/>
                <a:cs typeface="Times New Roman"/>
              </a:rPr>
              <a:t>п.Прохоровка</a:t>
            </a:r>
            <a:r>
              <a:rPr lang="ru-RU" sz="2000" dirty="0" smtClean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dirty="0" smtClean="0">
                <a:effectLst/>
                <a:latin typeface="Calibri"/>
                <a:ea typeface="Calibri"/>
                <a:cs typeface="Times New Roman"/>
              </a:rPr>
            </a:br>
            <a:r>
              <a:rPr lang="ru-RU" sz="2800" i="1" dirty="0">
                <a:effectLst/>
                <a:latin typeface="Times New Roman"/>
                <a:ea typeface="Times New Roman"/>
              </a:rPr>
              <a:t>В бою сошлись свыше 1500 </a:t>
            </a:r>
            <a:r>
              <a:rPr lang="ru-RU" sz="2800" i="1" dirty="0" smtClean="0">
                <a:effectLst/>
                <a:latin typeface="Times New Roman"/>
                <a:ea typeface="Times New Roman"/>
              </a:rPr>
              <a:t>танков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416924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divoworld.ru/wp-content/uploads/2019/05/993c6fb6814a0184b07a23372d6b950e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4664"/>
            <a:ext cx="5904656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5013176"/>
            <a:ext cx="7543800" cy="1368152"/>
          </a:xfrm>
        </p:spPr>
        <p:txBody>
          <a:bodyPr/>
          <a:lstStyle/>
          <a:p>
            <a:pPr algn="ctr"/>
            <a:r>
              <a:rPr lang="ru-RU" sz="2800" dirty="0" smtClean="0">
                <a:effectLst/>
                <a:latin typeface="Times New Roman"/>
                <a:ea typeface="Times New Roman"/>
              </a:rPr>
              <a:t>«Журавли» г. Саратов</a:t>
            </a:r>
            <a:r>
              <a:rPr lang="ru-RU" sz="28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800" b="1" dirty="0" smtClean="0">
                <a:effectLst/>
                <a:latin typeface="Times New Roman"/>
                <a:ea typeface="Times New Roman"/>
              </a:rPr>
            </a:br>
            <a:r>
              <a:rPr lang="ru-RU" sz="2800" i="1" dirty="0">
                <a:effectLst/>
                <a:latin typeface="Times New Roman"/>
                <a:ea typeface="Times New Roman"/>
              </a:rPr>
              <a:t>12 </a:t>
            </a:r>
            <a:r>
              <a:rPr lang="ru-RU" sz="2800" i="1" dirty="0" smtClean="0">
                <a:effectLst/>
                <a:latin typeface="Times New Roman"/>
                <a:ea typeface="Times New Roman"/>
              </a:rPr>
              <a:t> серебристых  журавлей  </a:t>
            </a:r>
            <a:r>
              <a:rPr lang="ru-RU" sz="2800" i="1" dirty="0">
                <a:effectLst/>
                <a:latin typeface="Times New Roman"/>
                <a:ea typeface="Times New Roman"/>
              </a:rPr>
              <a:t>символ  погибших </a:t>
            </a:r>
            <a:r>
              <a:rPr lang="ru-RU" sz="2800" i="1" dirty="0" smtClean="0">
                <a:effectLst/>
                <a:latin typeface="Times New Roman"/>
                <a:ea typeface="Times New Roman"/>
              </a:rPr>
              <a:t>солдат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132075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Мемориал «Перемиловская высота»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85800"/>
            <a:ext cx="4392488" cy="41833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504528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3600" b="1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3600" b="1" dirty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3600" b="1" dirty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3600" b="1" dirty="0" smtClean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3600" b="1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3600" b="1" dirty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3600" b="1" dirty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3600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Героям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битвы под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Москвой» </a:t>
            </a:r>
            <a:r>
              <a:rPr lang="ru-RU" sz="2800" dirty="0" err="1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г.Яхрома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800" i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Путь к Москве защитили собой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4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divoworld.ru/wp-content/uploads/2019/05/sxEchNHCVTI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85800"/>
            <a:ext cx="6888067" cy="40393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432520"/>
          </a:xfrm>
        </p:spPr>
        <p:txBody>
          <a:bodyPr/>
          <a:lstStyle/>
          <a:p>
            <a:pPr algn="ctr"/>
            <a:r>
              <a:rPr lang="ru-RU" sz="2800" dirty="0" smtClean="0">
                <a:effectLst/>
                <a:latin typeface="Times New Roman"/>
                <a:ea typeface="Times New Roman"/>
              </a:rPr>
              <a:t>«Брестская крепость - герой» </a:t>
            </a:r>
            <a:r>
              <a:rPr lang="ru-RU" sz="2800" dirty="0" err="1" smtClean="0">
                <a:effectLst/>
                <a:latin typeface="Times New Roman"/>
                <a:ea typeface="Times New Roman"/>
              </a:rPr>
              <a:t>г.Брест</a:t>
            </a:r>
            <a:r>
              <a:rPr lang="ru-RU" sz="2800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800" dirty="0" smtClean="0">
                <a:effectLst/>
                <a:latin typeface="Times New Roman"/>
                <a:ea typeface="Times New Roman"/>
              </a:rPr>
            </a:br>
            <a:r>
              <a:rPr lang="ru-RU" sz="2800" i="1" dirty="0" smtClean="0">
                <a:effectLst/>
                <a:latin typeface="Times New Roman"/>
                <a:ea typeface="Times New Roman"/>
              </a:rPr>
              <a:t>Посвящён подвигу советских солдат 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43298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338437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5301208"/>
            <a:ext cx="7543800" cy="936104"/>
          </a:xfrm>
        </p:spPr>
        <p:txBody>
          <a:bodyPr/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Подготовьтесь! Начинаем работу…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0688"/>
            <a:ext cx="345638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80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7056783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5157192"/>
            <a:ext cx="7543800" cy="1512168"/>
          </a:xfrm>
        </p:spPr>
        <p:txBody>
          <a:bodyPr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 умираю,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сдаюсь!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Прощай, 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Родина»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20.07.41год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19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20688"/>
            <a:ext cx="5328592" cy="55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71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78621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Памятник,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с.Безруково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1976г.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Россия, Кемеровская область, </a:t>
            </a: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Новокузнецкий </a:t>
            </a:r>
            <a:r>
              <a:rPr lang="ru-RU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район, с. </a:t>
            </a:r>
            <a:r>
              <a:rPr lang="ru-RU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Безруково</a:t>
            </a:r>
            <a:endParaRPr lang="ru-RU" sz="27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Admin\Desktop\поект 3 класса\фото\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76872"/>
            <a:ext cx="5400600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134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/>
                <a:ea typeface="Times New Roman"/>
              </a:rPr>
              <a:t>Памятник погибшим </a:t>
            </a:r>
            <a:r>
              <a:rPr lang="ru-RU" sz="3600" dirty="0">
                <a:latin typeface="Times New Roman"/>
                <a:ea typeface="Times New Roman"/>
              </a:rPr>
              <a:t>в Великой Отечественной В</a:t>
            </a:r>
            <a:r>
              <a:rPr lang="ru-RU" sz="3600" dirty="0" smtClean="0">
                <a:latin typeface="Times New Roman"/>
                <a:ea typeface="Times New Roman"/>
              </a:rPr>
              <a:t>ойне 2017 г.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0"/>
            <a:ext cx="7241232" cy="4205065"/>
          </a:xfrm>
        </p:spPr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560840" cy="496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752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76672"/>
            <a:ext cx="7488832" cy="936104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0" cap="none" dirty="0" smtClean="0">
                <a:ln>
                  <a:noFill/>
                </a:ln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Лето, 2019 г.</a:t>
            </a:r>
            <a:r>
              <a:rPr lang="ru-RU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727280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58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Вывод: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1.Исторический  </a:t>
            </a: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путь  русского народа в годы Великой Отечественной Войны был сложным</a:t>
            </a: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endParaRPr lang="ru-RU" sz="28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6576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2.На территории России</a:t>
            </a: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подвиг людей увековечен «памятником».</a:t>
            </a:r>
          </a:p>
          <a:p>
            <a:pPr marL="36576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3.С</a:t>
            </a:r>
            <a:r>
              <a:rPr lang="ru-RU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овременное  общество  должно сохранить историю и  целостность  </a:t>
            </a: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памятников. </a:t>
            </a:r>
            <a:endParaRPr lang="ru-RU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3657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885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Источники: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just">
              <a:spcAft>
                <a:spcPts val="0"/>
              </a:spcAft>
              <a:buSzPts val="1400"/>
              <a:buNone/>
            </a:pPr>
            <a:r>
              <a:rPr lang="ru-RU" sz="2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1.Ожегов </a:t>
            </a:r>
            <a:r>
              <a:rPr lang="ru-RU" sz="2600" dirty="0">
                <a:latin typeface="Times New Roman" pitchFamily="18" charset="0"/>
                <a:ea typeface="Times New Roman"/>
                <a:cs typeface="Times New Roman" pitchFamily="18" charset="0"/>
              </a:rPr>
              <a:t>С.И. Толковый словарь русского </a:t>
            </a:r>
            <a:r>
              <a:rPr lang="ru-RU" sz="2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языка. </a:t>
            </a:r>
          </a:p>
          <a:p>
            <a:pPr marL="0" lvl="0" indent="0" algn="just">
              <a:spcAft>
                <a:spcPts val="0"/>
              </a:spcAft>
              <a:buSzPts val="1400"/>
              <a:buNone/>
            </a:pPr>
            <a:r>
              <a:rPr lang="ru-RU" sz="2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2.Режим </a:t>
            </a:r>
            <a:r>
              <a:rPr lang="ru-RU" sz="2600" dirty="0">
                <a:latin typeface="Times New Roman" pitchFamily="18" charset="0"/>
                <a:ea typeface="Times New Roman"/>
                <a:cs typeface="Times New Roman" pitchFamily="18" charset="0"/>
              </a:rPr>
              <a:t>доступа: </a:t>
            </a:r>
            <a:r>
              <a:rPr lang="ru-RU" sz="2600" u="sng" dirty="0" err="1">
                <a:latin typeface="Times New Roman" pitchFamily="18" charset="0"/>
                <a:ea typeface="Times New Roman"/>
                <a:cs typeface="Times New Roman" pitchFamily="18" charset="0"/>
                <a:hlinkClick r:id="rId2"/>
              </a:rPr>
              <a:t>www</a:t>
            </a:r>
            <a:r>
              <a:rPr lang="ru-RU" sz="2600" u="sng" dirty="0">
                <a:latin typeface="Times New Roman" pitchFamily="18" charset="0"/>
                <a:ea typeface="Times New Roman"/>
                <a:cs typeface="Times New Roman" pitchFamily="18" charset="0"/>
                <a:hlinkClick r:id="rId2"/>
              </a:rPr>
              <a:t>.</a:t>
            </a:r>
            <a:r>
              <a:rPr lang="en-US" sz="2600" u="sng" dirty="0" err="1">
                <a:latin typeface="Times New Roman" pitchFamily="18" charset="0"/>
                <a:ea typeface="Times New Roman"/>
                <a:cs typeface="Times New Roman" pitchFamily="18" charset="0"/>
                <a:hlinkClick r:id="rId2"/>
              </a:rPr>
              <a:t>wikipedia</a:t>
            </a:r>
            <a:r>
              <a:rPr lang="ru-RU" sz="2600" u="sng" dirty="0">
                <a:latin typeface="Times New Roman" pitchFamily="18" charset="0"/>
                <a:ea typeface="Times New Roman"/>
                <a:cs typeface="Times New Roman" pitchFamily="18" charset="0"/>
                <a:hlinkClick r:id="rId2"/>
              </a:rPr>
              <a:t>.</a:t>
            </a:r>
            <a:r>
              <a:rPr lang="en-US" sz="2600" u="sng" dirty="0">
                <a:latin typeface="Times New Roman" pitchFamily="18" charset="0"/>
                <a:ea typeface="Times New Roman"/>
                <a:cs typeface="Times New Roman" pitchFamily="18" charset="0"/>
                <a:hlinkClick r:id="rId2"/>
              </a:rPr>
              <a:t>r</a:t>
            </a:r>
            <a:r>
              <a:rPr lang="ru-RU" sz="2600" u="sng" dirty="0">
                <a:latin typeface="Times New Roman" pitchFamily="18" charset="0"/>
                <a:ea typeface="Times New Roman"/>
                <a:cs typeface="Times New Roman" pitchFamily="18" charset="0"/>
                <a:hlinkClick r:id="rId2"/>
              </a:rPr>
              <a:t>u</a:t>
            </a:r>
            <a:endParaRPr lang="ru-RU" sz="26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just">
              <a:spcAft>
                <a:spcPts val="0"/>
              </a:spcAft>
              <a:buSzPts val="1400"/>
              <a:buNone/>
            </a:pPr>
            <a:r>
              <a:rPr lang="ru-RU" sz="2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3.Всекузбасская </a:t>
            </a:r>
            <a:r>
              <a:rPr lang="ru-RU" sz="2600" dirty="0">
                <a:latin typeface="Times New Roman" pitchFamily="18" charset="0"/>
                <a:ea typeface="Times New Roman"/>
                <a:cs typeface="Times New Roman" pitchFamily="18" charset="0"/>
              </a:rPr>
              <a:t>книга памяти. Том 13.2003год.</a:t>
            </a:r>
            <a:endParaRPr lang="ru-RU" sz="26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just">
              <a:spcAft>
                <a:spcPts val="0"/>
              </a:spcAft>
              <a:buSzPts val="1400"/>
              <a:buNone/>
            </a:pPr>
            <a:r>
              <a:rPr lang="ru-RU" sz="2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4.90 </a:t>
            </a:r>
            <a:r>
              <a:rPr lang="ru-RU" sz="2600" dirty="0">
                <a:latin typeface="Times New Roman" pitchFamily="18" charset="0"/>
                <a:ea typeface="Times New Roman"/>
                <a:cs typeface="Times New Roman" pitchFamily="18" charset="0"/>
              </a:rPr>
              <a:t>лет Новокузнецкому району. Кемерово.2015год.</a:t>
            </a:r>
            <a:endParaRPr lang="ru-RU" sz="26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360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075240" cy="4497363"/>
          </a:xfrm>
        </p:spPr>
        <p:txBody>
          <a:bodyPr/>
          <a:lstStyle/>
          <a:p>
            <a:pPr marL="36576" indent="0" algn="ctr">
              <a:buNone/>
            </a:pPr>
            <a:r>
              <a:rPr lang="ru-RU" dirty="0" smtClean="0"/>
              <a:t> </a:t>
            </a:r>
          </a:p>
          <a:p>
            <a:pPr marL="36576" indent="0" algn="ctr">
              <a:buNone/>
            </a:pPr>
            <a:endParaRPr lang="ru-RU" dirty="0"/>
          </a:p>
          <a:p>
            <a:pPr marL="36576" indent="0" algn="ctr">
              <a:buNone/>
            </a:pPr>
            <a:endParaRPr lang="ru-RU" dirty="0" smtClean="0"/>
          </a:p>
        </p:txBody>
      </p:sp>
      <p:pic>
        <p:nvPicPr>
          <p:cNvPr id="2050" name="Picture 2" descr="C:\Users\Кристина\Desktop\портфолио\Участие проекты и уроки\Готовый родукт\152033386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7056784" cy="59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280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548680"/>
            <a:ext cx="7920880" cy="5832648"/>
          </a:xfrm>
        </p:spPr>
        <p:txBody>
          <a:bodyPr>
            <a:normAutofit lnSpcReduction="10000"/>
          </a:bodyPr>
          <a:lstStyle/>
          <a:p>
            <a:pPr marL="18288" indent="0">
              <a:buNone/>
            </a:pPr>
            <a:endParaRPr lang="ru-RU" dirty="0" smtClean="0"/>
          </a:p>
          <a:p>
            <a:pPr marL="18288" indent="0">
              <a:buNone/>
            </a:pPr>
            <a:endParaRPr lang="ru-RU" dirty="0" smtClean="0"/>
          </a:p>
          <a:p>
            <a:pPr marL="18288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Предмет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 Памятник 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18288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Продукт: теоретическое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обоснование важности сохранения памятников </a:t>
            </a:r>
          </a:p>
          <a:p>
            <a:pPr marL="18288" indent="0"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Постановка проблемы: «Почему важны памятники в настоящее время?»</a:t>
            </a:r>
          </a:p>
          <a:p>
            <a:pPr marL="18288" indent="0"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Цель: определить значимость  памятников  посвящённых ВОВ</a:t>
            </a:r>
          </a:p>
          <a:p>
            <a:pPr marL="18288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 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18288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В  2023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году наша страна празднует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78-лет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Победы в Великой Отечественной Войне.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Вклад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человека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велик!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События, героические поступки, подвиги - это жизни 27 миллионов человек, это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1.418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кровопролитных дней и ночей. </a:t>
            </a:r>
            <a:r>
              <a:rPr lang="ru-RU" sz="2400" dirty="0">
                <a:effectLst/>
                <a:latin typeface="Times New Roman"/>
                <a:ea typeface="Times New Roman"/>
              </a:rPr>
              <a:t>Главная задача </a:t>
            </a:r>
            <a:r>
              <a:rPr lang="ru-RU" sz="2400" dirty="0" smtClean="0">
                <a:effectLst/>
                <a:latin typeface="Times New Roman"/>
                <a:ea typeface="Times New Roman"/>
              </a:rPr>
              <a:t>нашего поколения  </a:t>
            </a:r>
            <a:r>
              <a:rPr lang="ru-RU" sz="2400" dirty="0">
                <a:effectLst/>
                <a:latin typeface="Times New Roman"/>
                <a:ea typeface="Times New Roman"/>
              </a:rPr>
              <a:t>знать, сохранить, передать исторические факты. </a:t>
            </a:r>
            <a:endParaRPr lang="ru-RU" dirty="0"/>
          </a:p>
          <a:p>
            <a:pPr algn="just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168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723900"/>
            <a:ext cx="4061966" cy="313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12976"/>
            <a:ext cx="4608512" cy="2891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20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595894"/>
            <a:ext cx="7473950" cy="90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413338"/>
            <a:ext cx="784887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dirty="0" smtClean="0"/>
          </a:p>
          <a:p>
            <a:pPr algn="just"/>
            <a:endParaRPr lang="ru-RU" sz="2800" dirty="0"/>
          </a:p>
          <a:p>
            <a:pPr algn="just"/>
            <a:endParaRPr lang="ru-RU" sz="2000" dirty="0" smtClean="0"/>
          </a:p>
          <a:p>
            <a:pPr algn="just"/>
            <a:endParaRPr lang="ru-RU" sz="2000" dirty="0"/>
          </a:p>
          <a:p>
            <a:pPr algn="just"/>
            <a:endParaRPr lang="ru-RU" sz="2000" dirty="0" smtClean="0"/>
          </a:p>
          <a:p>
            <a:pPr algn="just"/>
            <a:endParaRPr lang="ru-RU" sz="2000" dirty="0"/>
          </a:p>
          <a:p>
            <a:pPr algn="just"/>
            <a:endParaRPr lang="ru-RU" sz="2000" dirty="0" smtClean="0"/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 знаете, что такое Памятник?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Памятник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это героический подвиг советских людей,  сражавшихся против фашистов.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6912768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37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685802"/>
            <a:ext cx="7402016" cy="5839542"/>
          </a:xfrm>
        </p:spPr>
        <p:txBody>
          <a:bodyPr>
            <a:normAutofit fontScale="92500"/>
          </a:bodyPr>
          <a:lstStyle/>
          <a:p>
            <a:pPr marL="18288" indent="0" algn="just">
              <a:buNone/>
            </a:pPr>
            <a:r>
              <a:rPr lang="ru-RU" u="sng" dirty="0"/>
              <a:t>Задачи</a:t>
            </a:r>
            <a:r>
              <a:rPr lang="ru-RU" dirty="0"/>
              <a:t>:</a:t>
            </a:r>
          </a:p>
          <a:p>
            <a:pPr algn="just"/>
            <a:r>
              <a:rPr lang="ru-RU" dirty="0" smtClean="0"/>
              <a:t>Узнать </a:t>
            </a:r>
            <a:r>
              <a:rPr lang="ru-RU" dirty="0"/>
              <a:t>лексическое значение слов военных лет (создание словаря); </a:t>
            </a:r>
          </a:p>
          <a:p>
            <a:pPr algn="just"/>
            <a:r>
              <a:rPr lang="ru-RU" dirty="0" smtClean="0"/>
              <a:t>Познакомиться </a:t>
            </a:r>
            <a:r>
              <a:rPr lang="ru-RU" dirty="0"/>
              <a:t>с историей возникновения памятников;</a:t>
            </a:r>
          </a:p>
          <a:p>
            <a:pPr algn="just"/>
            <a:r>
              <a:rPr lang="ru-RU" dirty="0" smtClean="0"/>
              <a:t>Установить </a:t>
            </a:r>
            <a:r>
              <a:rPr lang="ru-RU" dirty="0"/>
              <a:t>местонахождение известных памятников нашей страны;</a:t>
            </a:r>
          </a:p>
          <a:p>
            <a:pPr algn="just"/>
            <a:r>
              <a:rPr lang="ru-RU" dirty="0" smtClean="0"/>
              <a:t>Проанализировать </a:t>
            </a:r>
            <a:r>
              <a:rPr lang="ru-RU" dirty="0"/>
              <a:t>изменения памятника (обелиска) погибшим в Великой Отечественной </a:t>
            </a:r>
            <a:r>
              <a:rPr lang="ru-RU" dirty="0" smtClean="0"/>
              <a:t>Войне </a:t>
            </a:r>
            <a:r>
              <a:rPr lang="ru-RU" dirty="0" err="1"/>
              <a:t>с.Безруково</a:t>
            </a:r>
            <a:r>
              <a:rPr lang="ru-RU" dirty="0" smtClean="0"/>
              <a:t>;</a:t>
            </a:r>
          </a:p>
          <a:p>
            <a:pPr marL="18288" indent="0" algn="just">
              <a:buNone/>
            </a:pPr>
            <a:r>
              <a:rPr lang="ru-RU" u="sng" dirty="0"/>
              <a:t>Гипотеза: </a:t>
            </a:r>
          </a:p>
          <a:p>
            <a:pPr marL="18288" indent="0" algn="just">
              <a:buNone/>
            </a:pPr>
            <a:r>
              <a:rPr lang="ru-RU" dirty="0"/>
              <a:t>1. Допустим, что  памятник - это символ подвига людей  для подрастающего поколения?</a:t>
            </a:r>
          </a:p>
          <a:p>
            <a:pPr marL="18288" indent="0" algn="just">
              <a:buNone/>
            </a:pPr>
            <a:r>
              <a:rPr lang="ru-RU" dirty="0"/>
              <a:t>2. Вероятно,  в нашей стране повсеместно установлены памятники  военных лет?</a:t>
            </a:r>
          </a:p>
          <a:p>
            <a:pPr marL="18288" indent="0" algn="just">
              <a:buNone/>
            </a:pPr>
            <a:r>
              <a:rPr lang="ru-RU" dirty="0"/>
              <a:t>3. Предположим, что  внешний  вид  памятника  (обелиска)  погибшим  в  Великой  Отечественной  Войне  раньше выглядел иначе?</a:t>
            </a:r>
          </a:p>
          <a:p>
            <a:pPr marL="18288" indent="0" algn="just">
              <a:buNone/>
            </a:pPr>
            <a:r>
              <a:rPr lang="ru-RU" u="sng" dirty="0"/>
              <a:t>Методы:</a:t>
            </a:r>
            <a:r>
              <a:rPr lang="ru-RU" dirty="0"/>
              <a:t> узнать из книги,  подумать самостоятельно (опора на личный жизненный опыт), спросить у взрослых, интернет.</a:t>
            </a:r>
          </a:p>
          <a:p>
            <a:pPr marL="18288" indent="0" algn="just">
              <a:buNone/>
            </a:pPr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713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6040_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85800"/>
            <a:ext cx="7344815" cy="540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03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7240" y="332656"/>
            <a:ext cx="7543800" cy="936104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«Мамаев - курган» 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г.Волгоград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 ступеней к миру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1412776"/>
            <a:ext cx="6675437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23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мать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76672"/>
            <a:ext cx="475252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5661248"/>
            <a:ext cx="7543800" cy="1008112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>
                <a:effectLst/>
                <a:latin typeface="Times New Roman"/>
                <a:ea typeface="Times New Roman"/>
                <a:cs typeface="Times New Roman"/>
              </a:rPr>
              <a:t>Статуя «Родина - Мать» </a:t>
            </a:r>
            <a:r>
              <a:rPr lang="ru-RU" sz="2800" i="1" dirty="0">
                <a:effectLst/>
                <a:latin typeface="Times New Roman"/>
                <a:ea typeface="Times New Roman"/>
                <a:cs typeface="Times New Roman"/>
              </a:rPr>
              <a:t>олицетворяет подвиг нашего народа и победу над </a:t>
            </a:r>
            <a:r>
              <a:rPr lang="ru-RU" sz="2800" i="1" dirty="0" smtClean="0">
                <a:effectLst/>
                <a:latin typeface="Times New Roman"/>
                <a:ea typeface="Times New Roman"/>
                <a:cs typeface="Times New Roman"/>
              </a:rPr>
              <a:t>фашизмом</a:t>
            </a:r>
            <a:r>
              <a:rPr lang="ru-RU" sz="2400" i="1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400" i="1" dirty="0">
                <a:effectLst/>
                <a:latin typeface="Calibri"/>
                <a:ea typeface="Calibri"/>
                <a:cs typeface="Times New Roman"/>
              </a:rPr>
            </a:b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352903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451</TotalTime>
  <Words>380</Words>
  <Application>Microsoft Office PowerPoint</Application>
  <PresentationFormat>Экран (4:3)</PresentationFormat>
  <Paragraphs>69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Базовая</vt:lpstr>
      <vt:lpstr>Техническая</vt:lpstr>
      <vt:lpstr>1_Техническая</vt:lpstr>
      <vt:lpstr>2_Техническая</vt:lpstr>
      <vt:lpstr>5_Техническая</vt:lpstr>
      <vt:lpstr>6_Техническая</vt:lpstr>
      <vt:lpstr>Презентация PowerPoint</vt:lpstr>
      <vt:lpstr>Подготовьтесь! Начинаем работу…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«Мамаев - курган»  г.Волгоград 200 ступеней к миру</vt:lpstr>
      <vt:lpstr>  Статуя «Родина - Мать» олицетворяет подвиг нашего народа и победу над фашизмом </vt:lpstr>
      <vt:lpstr> «Тыл - фронту» г.Магнитогорск Подвиг труженикам тыла </vt:lpstr>
      <vt:lpstr>   «Воин-освободитель» Трептов-парк г.Берлин Меч Победы, выкованный на Урале, был поднят в Сталинграде и опущен в Берлине </vt:lpstr>
      <vt:lpstr>    «Героям - панфиловцам»  п.Дубосеково,  Московская область 28 героев уничтожили колонну вражеских танков  </vt:lpstr>
      <vt:lpstr>«Героическим защитникам Ленинграда»  г.Санкт-Петербург 900 страшных дней осады </vt:lpstr>
      <vt:lpstr>  «Могила Неизвестного Солдата» г.Москва «Имя твоё неизвестно, подвиг твой бессмертен» Здесь непрерывно горит Вечный огонь  </vt:lpstr>
      <vt:lpstr>«Защитникам Советского Заполярья в годы Великой Отечественной Войны» г.Мурманск Враг не смог пройти более 30 км </vt:lpstr>
      <vt:lpstr>«Прохоровское поле»   Белгородская область, п.Прохоровка В бою сошлись свыше 1500 танков</vt:lpstr>
      <vt:lpstr>«Журавли» г. Саратов 12  серебристых  журавлей  символ  погибших солдат</vt:lpstr>
      <vt:lpstr>    «Героям битвы под Москвой» г.Яхрома Путь к Москве защитили собой</vt:lpstr>
      <vt:lpstr>«Брестская крепость - герой» г.Брест Посвящён подвигу советских солдат </vt:lpstr>
      <vt:lpstr>«Я умираю,  но не сдаюсь!  Прощай,  Родина» 20.07.41год </vt:lpstr>
      <vt:lpstr>Презентация PowerPoint</vt:lpstr>
      <vt:lpstr> Памятник, с.Безруково 1976г. Россия, Кемеровская область,  Новокузнецкий район, с. Безруково</vt:lpstr>
      <vt:lpstr>Памятник погибшим в Великой Отечественной Войне 2017 г.</vt:lpstr>
      <vt:lpstr>Лето, 2019 г. </vt:lpstr>
      <vt:lpstr> Вывод:</vt:lpstr>
      <vt:lpstr>Источники: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Мамаев -курган</dc:title>
  <dc:creator>Admin</dc:creator>
  <cp:lastModifiedBy>Кристина</cp:lastModifiedBy>
  <cp:revision>41</cp:revision>
  <dcterms:created xsi:type="dcterms:W3CDTF">2020-01-28T13:43:54Z</dcterms:created>
  <dcterms:modified xsi:type="dcterms:W3CDTF">2023-03-31T09:41:18Z</dcterms:modified>
</cp:coreProperties>
</file>